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Fira Sans ExtraBold"/>
      <p:bold r:id="rId31"/>
      <p:boldItalic r:id="rId32"/>
    </p:embeddedFont>
    <p:embeddedFont>
      <p:font typeface="Fira Sans"/>
      <p:regular r:id="rId33"/>
      <p:bold r:id="rId34"/>
      <p:italic r:id="rId35"/>
      <p:boldItalic r:id="rId36"/>
    </p:embeddedFont>
    <p:embeddedFont>
      <p:font typeface="Barlow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">
          <p15:clr>
            <a:srgbClr val="9AA0A6"/>
          </p15:clr>
        </p15:guide>
        <p15:guide id="2" orient="horz" pos="261">
          <p15:clr>
            <a:srgbClr val="9AA0A6"/>
          </p15:clr>
        </p15:guide>
        <p15:guide id="3" orient="horz" pos="2984">
          <p15:clr>
            <a:srgbClr val="9AA0A6"/>
          </p15:clr>
        </p15:guide>
        <p15:guide id="4" pos="5464">
          <p15:clr>
            <a:srgbClr val="9AA0A6"/>
          </p15:clr>
        </p15:guide>
        <p15:guide id="5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/>
        <p:guide pos="261" orient="horz"/>
        <p:guide pos="2984" orient="horz"/>
        <p:guide pos="5464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ExtraBold-bold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FiraSans-regular.fntdata"/><Relationship Id="rId10" Type="http://schemas.openxmlformats.org/officeDocument/2006/relationships/slide" Target="slides/slide5.xml"/><Relationship Id="rId32" Type="http://schemas.openxmlformats.org/officeDocument/2006/relationships/font" Target="fonts/FiraSansExtraBold-boldItalic.fntdata"/><Relationship Id="rId13" Type="http://schemas.openxmlformats.org/officeDocument/2006/relationships/slide" Target="slides/slide8.xml"/><Relationship Id="rId35" Type="http://schemas.openxmlformats.org/officeDocument/2006/relationships/font" Target="fonts/FiraSans-italic.fntdata"/><Relationship Id="rId12" Type="http://schemas.openxmlformats.org/officeDocument/2006/relationships/slide" Target="slides/slide7.xml"/><Relationship Id="rId34" Type="http://schemas.openxmlformats.org/officeDocument/2006/relationships/font" Target="fonts/FiraSans-bold.fntdata"/><Relationship Id="rId15" Type="http://schemas.openxmlformats.org/officeDocument/2006/relationships/slide" Target="slides/slide10.xml"/><Relationship Id="rId37" Type="http://schemas.openxmlformats.org/officeDocument/2006/relationships/font" Target="fonts/Barlow-regular.fntdata"/><Relationship Id="rId14" Type="http://schemas.openxmlformats.org/officeDocument/2006/relationships/slide" Target="slides/slide9.xml"/><Relationship Id="rId36" Type="http://schemas.openxmlformats.org/officeDocument/2006/relationships/font" Target="fonts/FiraSans-boldItalic.fntdata"/><Relationship Id="rId17" Type="http://schemas.openxmlformats.org/officeDocument/2006/relationships/slide" Target="slides/slide12.xml"/><Relationship Id="rId39" Type="http://schemas.openxmlformats.org/officeDocument/2006/relationships/font" Target="fonts/Barlow-italic.fntdata"/><Relationship Id="rId16" Type="http://schemas.openxmlformats.org/officeDocument/2006/relationships/slide" Target="slides/slide11.xml"/><Relationship Id="rId38" Type="http://schemas.openxmlformats.org/officeDocument/2006/relationships/font" Target="fonts/Barlow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11f162a0437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11f162a0437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1f162a0437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11f162a0437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11f162a0437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11f162a0437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11f162a0437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11f162a0437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11f162a0437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11f162a0437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11f162a0437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11f162a0437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11f162a0437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11f162a0437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11f162a0437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11f162a0437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965fa5e38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965fa5e38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965fa5e38f_0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965fa5e38f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1f1114aa3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1f1114aa3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65fa5e38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65fa5e38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65fa5e38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65fa5e38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1f162a0437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1f162a0437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65fa5e38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65fa5e38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1f162a04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1f162a04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1f162a0437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11f162a0437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1f162a0437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1f162a0437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1f162a0437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1f162a0437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1f162a0437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1f162a0437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4789650" y="577550"/>
            <a:ext cx="3758400" cy="16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latin typeface="Fira Sans"/>
                <a:ea typeface="Fira Sans"/>
                <a:cs typeface="Fira Sans"/>
                <a:sym typeface="Fira Sans"/>
              </a:rPr>
              <a:t>VR for Hospital Fire Management</a:t>
            </a:r>
            <a:endParaRPr b="1" sz="36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4919200" y="2691525"/>
            <a:ext cx="3912600" cy="16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Work System Design Laboratory </a:t>
            </a:r>
            <a:br>
              <a:rPr lang="en" sz="2000">
                <a:latin typeface="Roboto"/>
                <a:ea typeface="Roboto"/>
                <a:cs typeface="Roboto"/>
                <a:sym typeface="Roboto"/>
              </a:rPr>
            </a:br>
            <a:r>
              <a:rPr lang="en" sz="2000">
                <a:latin typeface="Roboto"/>
                <a:ea typeface="Roboto"/>
                <a:cs typeface="Roboto"/>
                <a:sym typeface="Roboto"/>
              </a:rPr>
              <a:t>Group 2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SPRING 2021-2022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648694" y="3404739"/>
            <a:ext cx="3976681" cy="1332270"/>
          </a:xfrm>
          <a:custGeom>
            <a:rect b="b" l="l" r="r" t="t"/>
            <a:pathLst>
              <a:path extrusionOk="0" h="17737" w="52943">
                <a:moveTo>
                  <a:pt x="1" y="0"/>
                </a:moveTo>
                <a:cubicBezTo>
                  <a:pt x="4312" y="10413"/>
                  <a:pt x="14540" y="17736"/>
                  <a:pt x="26472" y="17736"/>
                </a:cubicBezTo>
                <a:cubicBezTo>
                  <a:pt x="38403" y="17736"/>
                  <a:pt x="48632" y="10414"/>
                  <a:pt x="52943" y="0"/>
                </a:cubicBezTo>
                <a:close/>
              </a:path>
            </a:pathLst>
          </a:custGeom>
          <a:solidFill>
            <a:srgbClr val="707D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622630" y="3338566"/>
            <a:ext cx="4028884" cy="139784"/>
          </a:xfrm>
          <a:custGeom>
            <a:rect b="b" l="l" r="r" t="t"/>
            <a:pathLst>
              <a:path extrusionOk="0" h="1861" w="53638">
                <a:moveTo>
                  <a:pt x="1" y="0"/>
                </a:moveTo>
                <a:cubicBezTo>
                  <a:pt x="237" y="633"/>
                  <a:pt x="496" y="1252"/>
                  <a:pt x="774" y="1861"/>
                </a:cubicBezTo>
                <a:lnTo>
                  <a:pt x="52864" y="1861"/>
                </a:lnTo>
                <a:cubicBezTo>
                  <a:pt x="53143" y="1252"/>
                  <a:pt x="53401" y="631"/>
                  <a:pt x="536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680767" y="3478349"/>
            <a:ext cx="3912535" cy="209038"/>
          </a:xfrm>
          <a:custGeom>
            <a:rect b="b" l="l" r="r" t="t"/>
            <a:pathLst>
              <a:path extrusionOk="0" h="2783" w="52089">
                <a:moveTo>
                  <a:pt x="0" y="1"/>
                </a:moveTo>
                <a:cubicBezTo>
                  <a:pt x="439" y="957"/>
                  <a:pt x="929" y="1885"/>
                  <a:pt x="1466" y="2783"/>
                </a:cubicBezTo>
                <a:lnTo>
                  <a:pt x="50624" y="2783"/>
                </a:lnTo>
                <a:cubicBezTo>
                  <a:pt x="51161" y="1885"/>
                  <a:pt x="51650" y="957"/>
                  <a:pt x="52089" y="1"/>
                </a:cubicBezTo>
                <a:close/>
              </a:path>
            </a:pathLst>
          </a:custGeom>
          <a:solidFill>
            <a:srgbClr val="9FB0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484572" y="414675"/>
            <a:ext cx="4305073" cy="4322349"/>
          </a:xfrm>
          <a:custGeom>
            <a:rect b="b" l="l" r="r" t="t"/>
            <a:pathLst>
              <a:path extrusionOk="0" h="57545" w="57315">
                <a:moveTo>
                  <a:pt x="28657" y="0"/>
                </a:moveTo>
                <a:cubicBezTo>
                  <a:pt x="21056" y="0"/>
                  <a:pt x="13767" y="3032"/>
                  <a:pt x="8393" y="8427"/>
                </a:cubicBezTo>
                <a:cubicBezTo>
                  <a:pt x="3019" y="13823"/>
                  <a:pt x="0" y="21141"/>
                  <a:pt x="0" y="28772"/>
                </a:cubicBezTo>
                <a:cubicBezTo>
                  <a:pt x="0" y="36403"/>
                  <a:pt x="3019" y="43721"/>
                  <a:pt x="8393" y="49117"/>
                </a:cubicBezTo>
                <a:cubicBezTo>
                  <a:pt x="13767" y="54513"/>
                  <a:pt x="21056" y="57544"/>
                  <a:pt x="28657" y="57544"/>
                </a:cubicBezTo>
                <a:cubicBezTo>
                  <a:pt x="36257" y="57544"/>
                  <a:pt x="43546" y="54513"/>
                  <a:pt x="48920" y="49117"/>
                </a:cubicBezTo>
                <a:cubicBezTo>
                  <a:pt x="54295" y="43721"/>
                  <a:pt x="57314" y="36403"/>
                  <a:pt x="57314" y="28772"/>
                </a:cubicBezTo>
                <a:cubicBezTo>
                  <a:pt x="57314" y="21141"/>
                  <a:pt x="54295" y="13823"/>
                  <a:pt x="48920" y="8427"/>
                </a:cubicBezTo>
                <a:cubicBezTo>
                  <a:pt x="43546" y="3032"/>
                  <a:pt x="36257" y="0"/>
                  <a:pt x="28657" y="0"/>
                </a:cubicBezTo>
                <a:close/>
              </a:path>
            </a:pathLst>
          </a:custGeom>
          <a:solidFill>
            <a:srgbClr val="A8E8EB">
              <a:alpha val="2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648694" y="3404739"/>
            <a:ext cx="3976681" cy="1332270"/>
          </a:xfrm>
          <a:custGeom>
            <a:rect b="b" l="l" r="r" t="t"/>
            <a:pathLst>
              <a:path extrusionOk="0" h="17737" w="52943">
                <a:moveTo>
                  <a:pt x="1" y="0"/>
                </a:moveTo>
                <a:cubicBezTo>
                  <a:pt x="4312" y="10413"/>
                  <a:pt x="14540" y="17736"/>
                  <a:pt x="26472" y="17736"/>
                </a:cubicBezTo>
                <a:cubicBezTo>
                  <a:pt x="38403" y="17736"/>
                  <a:pt x="48632" y="10414"/>
                  <a:pt x="52943" y="0"/>
                </a:cubicBezTo>
                <a:close/>
              </a:path>
            </a:pathLst>
          </a:custGeom>
          <a:solidFill>
            <a:srgbClr val="707D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/>
          <p:nvPr/>
        </p:nvSpPr>
        <p:spPr>
          <a:xfrm>
            <a:off x="1725215" y="1321203"/>
            <a:ext cx="532473" cy="302403"/>
          </a:xfrm>
          <a:custGeom>
            <a:rect b="b" l="l" r="r" t="t"/>
            <a:pathLst>
              <a:path extrusionOk="0" h="4026" w="7089">
                <a:moveTo>
                  <a:pt x="2542" y="1"/>
                </a:moveTo>
                <a:cubicBezTo>
                  <a:pt x="1665" y="1"/>
                  <a:pt x="952" y="710"/>
                  <a:pt x="942" y="1588"/>
                </a:cubicBezTo>
                <a:cubicBezTo>
                  <a:pt x="403" y="1720"/>
                  <a:pt x="1" y="2207"/>
                  <a:pt x="1" y="2789"/>
                </a:cubicBezTo>
                <a:cubicBezTo>
                  <a:pt x="1" y="3472"/>
                  <a:pt x="552" y="4026"/>
                  <a:pt x="1232" y="4026"/>
                </a:cubicBezTo>
                <a:lnTo>
                  <a:pt x="5853" y="4026"/>
                </a:lnTo>
                <a:cubicBezTo>
                  <a:pt x="6534" y="4026"/>
                  <a:pt x="7085" y="3472"/>
                  <a:pt x="7085" y="2789"/>
                </a:cubicBezTo>
                <a:cubicBezTo>
                  <a:pt x="7088" y="2106"/>
                  <a:pt x="6536" y="1553"/>
                  <a:pt x="5854" y="1553"/>
                </a:cubicBezTo>
                <a:cubicBezTo>
                  <a:pt x="5729" y="1553"/>
                  <a:pt x="5608" y="1571"/>
                  <a:pt x="5494" y="1606"/>
                </a:cubicBezTo>
                <a:cubicBezTo>
                  <a:pt x="5352" y="1121"/>
                  <a:pt x="4907" y="767"/>
                  <a:pt x="4378" y="767"/>
                </a:cubicBezTo>
                <a:cubicBezTo>
                  <a:pt x="4228" y="767"/>
                  <a:pt x="4084" y="797"/>
                  <a:pt x="3953" y="849"/>
                </a:cubicBezTo>
                <a:cubicBezTo>
                  <a:pt x="3683" y="346"/>
                  <a:pt x="3152" y="1"/>
                  <a:pt x="2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/>
          <p:nvPr/>
        </p:nvSpPr>
        <p:spPr>
          <a:xfrm>
            <a:off x="1589861" y="1529114"/>
            <a:ext cx="347320" cy="197321"/>
          </a:xfrm>
          <a:custGeom>
            <a:rect b="b" l="l" r="r" t="t"/>
            <a:pathLst>
              <a:path extrusionOk="0" h="2627" w="4624">
                <a:moveTo>
                  <a:pt x="1658" y="0"/>
                </a:moveTo>
                <a:cubicBezTo>
                  <a:pt x="1085" y="0"/>
                  <a:pt x="621" y="464"/>
                  <a:pt x="615" y="1037"/>
                </a:cubicBezTo>
                <a:cubicBezTo>
                  <a:pt x="263" y="1122"/>
                  <a:pt x="1" y="1440"/>
                  <a:pt x="1" y="1820"/>
                </a:cubicBezTo>
                <a:cubicBezTo>
                  <a:pt x="1" y="2265"/>
                  <a:pt x="360" y="2627"/>
                  <a:pt x="804" y="2627"/>
                </a:cubicBezTo>
                <a:lnTo>
                  <a:pt x="3818" y="2627"/>
                </a:lnTo>
                <a:cubicBezTo>
                  <a:pt x="4262" y="2627"/>
                  <a:pt x="4621" y="2266"/>
                  <a:pt x="4621" y="1820"/>
                </a:cubicBezTo>
                <a:cubicBezTo>
                  <a:pt x="4623" y="1372"/>
                  <a:pt x="4263" y="1011"/>
                  <a:pt x="3820" y="1011"/>
                </a:cubicBezTo>
                <a:cubicBezTo>
                  <a:pt x="3738" y="1011"/>
                  <a:pt x="3659" y="1024"/>
                  <a:pt x="3585" y="1047"/>
                </a:cubicBezTo>
                <a:cubicBezTo>
                  <a:pt x="3493" y="731"/>
                  <a:pt x="3202" y="500"/>
                  <a:pt x="2856" y="500"/>
                </a:cubicBezTo>
                <a:cubicBezTo>
                  <a:pt x="2758" y="500"/>
                  <a:pt x="2666" y="519"/>
                  <a:pt x="2579" y="553"/>
                </a:cubicBezTo>
                <a:cubicBezTo>
                  <a:pt x="2403" y="225"/>
                  <a:pt x="2057" y="0"/>
                  <a:pt x="1658" y="0"/>
                </a:cubicBezTo>
                <a:close/>
              </a:path>
            </a:pathLst>
          </a:custGeom>
          <a:solidFill>
            <a:srgbClr val="DEF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3347884" y="1966943"/>
            <a:ext cx="505808" cy="81572"/>
          </a:xfrm>
          <a:custGeom>
            <a:rect b="b" l="l" r="r" t="t"/>
            <a:pathLst>
              <a:path extrusionOk="0" h="1086" w="6734">
                <a:moveTo>
                  <a:pt x="542" y="1"/>
                </a:moveTo>
                <a:cubicBezTo>
                  <a:pt x="243" y="1"/>
                  <a:pt x="0" y="243"/>
                  <a:pt x="0" y="543"/>
                </a:cubicBezTo>
                <a:cubicBezTo>
                  <a:pt x="0" y="842"/>
                  <a:pt x="243" y="1085"/>
                  <a:pt x="542" y="1085"/>
                </a:cubicBezTo>
                <a:lnTo>
                  <a:pt x="6191" y="1085"/>
                </a:lnTo>
                <a:cubicBezTo>
                  <a:pt x="6491" y="1085"/>
                  <a:pt x="6734" y="842"/>
                  <a:pt x="6734" y="543"/>
                </a:cubicBezTo>
                <a:cubicBezTo>
                  <a:pt x="6734" y="243"/>
                  <a:pt x="6492" y="1"/>
                  <a:pt x="61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/>
          <p:nvPr/>
        </p:nvSpPr>
        <p:spPr>
          <a:xfrm>
            <a:off x="3428706" y="1902196"/>
            <a:ext cx="325012" cy="64822"/>
          </a:xfrm>
          <a:custGeom>
            <a:rect b="b" l="l" r="r" t="t"/>
            <a:pathLst>
              <a:path extrusionOk="0" h="863" w="4327">
                <a:moveTo>
                  <a:pt x="169" y="0"/>
                </a:moveTo>
                <a:cubicBezTo>
                  <a:pt x="76" y="0"/>
                  <a:pt x="3" y="76"/>
                  <a:pt x="3" y="168"/>
                </a:cubicBezTo>
                <a:cubicBezTo>
                  <a:pt x="0" y="679"/>
                  <a:pt x="486" y="863"/>
                  <a:pt x="942" y="863"/>
                </a:cubicBezTo>
                <a:lnTo>
                  <a:pt x="4159" y="863"/>
                </a:lnTo>
                <a:cubicBezTo>
                  <a:pt x="4252" y="863"/>
                  <a:pt x="4327" y="787"/>
                  <a:pt x="4327" y="695"/>
                </a:cubicBezTo>
                <a:cubicBezTo>
                  <a:pt x="4327" y="601"/>
                  <a:pt x="4251" y="527"/>
                  <a:pt x="4159" y="527"/>
                </a:cubicBezTo>
                <a:lnTo>
                  <a:pt x="942" y="527"/>
                </a:lnTo>
                <a:cubicBezTo>
                  <a:pt x="716" y="527"/>
                  <a:pt x="337" y="480"/>
                  <a:pt x="337" y="168"/>
                </a:cubicBezTo>
                <a:cubicBezTo>
                  <a:pt x="337" y="74"/>
                  <a:pt x="261" y="0"/>
                  <a:pt x="169" y="0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3538070" y="1893408"/>
            <a:ext cx="45744" cy="61968"/>
          </a:xfrm>
          <a:custGeom>
            <a:rect b="b" l="l" r="r" t="t"/>
            <a:pathLst>
              <a:path extrusionOk="0" h="825" w="609">
                <a:moveTo>
                  <a:pt x="0" y="0"/>
                </a:moveTo>
                <a:lnTo>
                  <a:pt x="296" y="824"/>
                </a:lnTo>
                <a:lnTo>
                  <a:pt x="608" y="824"/>
                </a:lnTo>
                <a:lnTo>
                  <a:pt x="313" y="0"/>
                </a:ln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3631887" y="1893408"/>
            <a:ext cx="45744" cy="61968"/>
          </a:xfrm>
          <a:custGeom>
            <a:rect b="b" l="l" r="r" t="t"/>
            <a:pathLst>
              <a:path extrusionOk="0" h="825" w="609">
                <a:moveTo>
                  <a:pt x="1" y="0"/>
                </a:moveTo>
                <a:lnTo>
                  <a:pt x="296" y="824"/>
                </a:lnTo>
                <a:lnTo>
                  <a:pt x="609" y="824"/>
                </a:lnTo>
                <a:lnTo>
                  <a:pt x="313" y="0"/>
                </a:ln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3476327" y="1694661"/>
            <a:ext cx="372032" cy="15022"/>
          </a:xfrm>
          <a:custGeom>
            <a:rect b="b" l="l" r="r" t="t"/>
            <a:pathLst>
              <a:path extrusionOk="0" h="200" w="4953">
                <a:moveTo>
                  <a:pt x="100" y="0"/>
                </a:moveTo>
                <a:cubicBezTo>
                  <a:pt x="45" y="1"/>
                  <a:pt x="1" y="46"/>
                  <a:pt x="1" y="101"/>
                </a:cubicBezTo>
                <a:cubicBezTo>
                  <a:pt x="1" y="155"/>
                  <a:pt x="46" y="200"/>
                  <a:pt x="101" y="200"/>
                </a:cubicBezTo>
                <a:lnTo>
                  <a:pt x="4853" y="200"/>
                </a:lnTo>
                <a:cubicBezTo>
                  <a:pt x="4907" y="200"/>
                  <a:pt x="4952" y="155"/>
                  <a:pt x="4952" y="101"/>
                </a:cubicBezTo>
                <a:cubicBezTo>
                  <a:pt x="4952" y="45"/>
                  <a:pt x="4907" y="0"/>
                  <a:pt x="4853" y="0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/>
          <p:nvPr/>
        </p:nvSpPr>
        <p:spPr>
          <a:xfrm>
            <a:off x="3654646" y="1682418"/>
            <a:ext cx="15098" cy="86079"/>
          </a:xfrm>
          <a:custGeom>
            <a:rect b="b" l="l" r="r" t="t"/>
            <a:pathLst>
              <a:path extrusionOk="0" h="1146" w="201">
                <a:moveTo>
                  <a:pt x="101" y="1"/>
                </a:moveTo>
                <a:cubicBezTo>
                  <a:pt x="46" y="1"/>
                  <a:pt x="1" y="46"/>
                  <a:pt x="1" y="101"/>
                </a:cubicBezTo>
                <a:lnTo>
                  <a:pt x="1" y="1046"/>
                </a:lnTo>
                <a:cubicBezTo>
                  <a:pt x="1" y="1101"/>
                  <a:pt x="46" y="1146"/>
                  <a:pt x="101" y="1146"/>
                </a:cubicBezTo>
                <a:cubicBezTo>
                  <a:pt x="156" y="1146"/>
                  <a:pt x="200" y="1101"/>
                  <a:pt x="200" y="1046"/>
                </a:cubicBezTo>
                <a:lnTo>
                  <a:pt x="200" y="101"/>
                </a:lnTo>
                <a:cubicBezTo>
                  <a:pt x="200" y="46"/>
                  <a:pt x="156" y="1"/>
                  <a:pt x="101" y="1"/>
                </a:cubicBezTo>
                <a:close/>
              </a:path>
            </a:pathLst>
          </a:custGeom>
          <a:solidFill>
            <a:srgbClr val="8A8A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3662232" y="1722377"/>
            <a:ext cx="75" cy="75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3"/>
          <p:cNvSpPr/>
          <p:nvPr/>
        </p:nvSpPr>
        <p:spPr>
          <a:xfrm>
            <a:off x="3613484" y="1722377"/>
            <a:ext cx="97571" cy="31998"/>
          </a:xfrm>
          <a:custGeom>
            <a:rect b="b" l="l" r="r" t="t"/>
            <a:pathLst>
              <a:path extrusionOk="0" h="426" w="1299">
                <a:moveTo>
                  <a:pt x="359" y="1"/>
                </a:moveTo>
                <a:cubicBezTo>
                  <a:pt x="269" y="1"/>
                  <a:pt x="88" y="220"/>
                  <a:pt x="0" y="425"/>
                </a:cubicBezTo>
                <a:lnTo>
                  <a:pt x="1299" y="425"/>
                </a:lnTo>
                <a:cubicBezTo>
                  <a:pt x="1212" y="219"/>
                  <a:pt x="1031" y="1"/>
                  <a:pt x="941" y="1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/>
          <p:cNvSpPr/>
          <p:nvPr/>
        </p:nvSpPr>
        <p:spPr>
          <a:xfrm>
            <a:off x="3880211" y="1689553"/>
            <a:ext cx="123410" cy="69028"/>
          </a:xfrm>
          <a:custGeom>
            <a:rect b="b" l="l" r="r" t="t"/>
            <a:pathLst>
              <a:path extrusionOk="0" h="919" w="1643">
                <a:moveTo>
                  <a:pt x="977" y="1"/>
                </a:moveTo>
                <a:cubicBezTo>
                  <a:pt x="963" y="1"/>
                  <a:pt x="950" y="6"/>
                  <a:pt x="940" y="15"/>
                </a:cubicBezTo>
                <a:lnTo>
                  <a:pt x="24" y="820"/>
                </a:lnTo>
                <a:cubicBezTo>
                  <a:pt x="6" y="836"/>
                  <a:pt x="1" y="860"/>
                  <a:pt x="9" y="882"/>
                </a:cubicBezTo>
                <a:cubicBezTo>
                  <a:pt x="15" y="904"/>
                  <a:pt x="35" y="919"/>
                  <a:pt x="60" y="919"/>
                </a:cubicBezTo>
                <a:lnTo>
                  <a:pt x="1048" y="919"/>
                </a:lnTo>
                <a:cubicBezTo>
                  <a:pt x="1069" y="919"/>
                  <a:pt x="1089" y="907"/>
                  <a:pt x="1099" y="888"/>
                </a:cubicBezTo>
                <a:lnTo>
                  <a:pt x="1635" y="83"/>
                </a:lnTo>
                <a:cubicBezTo>
                  <a:pt x="1643" y="64"/>
                  <a:pt x="1642" y="44"/>
                  <a:pt x="1632" y="27"/>
                </a:cubicBezTo>
                <a:cubicBezTo>
                  <a:pt x="1621" y="11"/>
                  <a:pt x="1604" y="1"/>
                  <a:pt x="15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3"/>
          <p:cNvSpPr/>
          <p:nvPr/>
        </p:nvSpPr>
        <p:spPr>
          <a:xfrm>
            <a:off x="3893280" y="1769999"/>
            <a:ext cx="90285" cy="61818"/>
          </a:xfrm>
          <a:custGeom>
            <a:rect b="b" l="l" r="r" t="t"/>
            <a:pathLst>
              <a:path extrusionOk="0" h="823" w="1202">
                <a:moveTo>
                  <a:pt x="62" y="0"/>
                </a:moveTo>
                <a:cubicBezTo>
                  <a:pt x="40" y="0"/>
                  <a:pt x="19" y="14"/>
                  <a:pt x="10" y="35"/>
                </a:cubicBezTo>
                <a:cubicBezTo>
                  <a:pt x="1" y="55"/>
                  <a:pt x="6" y="80"/>
                  <a:pt x="23" y="96"/>
                </a:cubicBezTo>
                <a:lnTo>
                  <a:pt x="745" y="807"/>
                </a:lnTo>
                <a:cubicBezTo>
                  <a:pt x="755" y="818"/>
                  <a:pt x="768" y="823"/>
                  <a:pt x="783" y="823"/>
                </a:cubicBezTo>
                <a:lnTo>
                  <a:pt x="1144" y="823"/>
                </a:lnTo>
                <a:cubicBezTo>
                  <a:pt x="1164" y="823"/>
                  <a:pt x="1181" y="813"/>
                  <a:pt x="1192" y="794"/>
                </a:cubicBezTo>
                <a:cubicBezTo>
                  <a:pt x="1202" y="777"/>
                  <a:pt x="1202" y="756"/>
                  <a:pt x="1192" y="738"/>
                </a:cubicBezTo>
                <a:lnTo>
                  <a:pt x="770" y="27"/>
                </a:lnTo>
                <a:cubicBezTo>
                  <a:pt x="760" y="10"/>
                  <a:pt x="741" y="0"/>
                  <a:pt x="72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3440949" y="1744460"/>
            <a:ext cx="550274" cy="166299"/>
          </a:xfrm>
          <a:custGeom>
            <a:rect b="b" l="l" r="r" t="t"/>
            <a:pathLst>
              <a:path extrusionOk="0" h="2214" w="7326">
                <a:moveTo>
                  <a:pt x="2261" y="0"/>
                </a:moveTo>
                <a:cubicBezTo>
                  <a:pt x="861" y="0"/>
                  <a:pt x="0" y="796"/>
                  <a:pt x="0" y="1368"/>
                </a:cubicBezTo>
                <a:cubicBezTo>
                  <a:pt x="0" y="1889"/>
                  <a:pt x="476" y="2214"/>
                  <a:pt x="1241" y="2214"/>
                </a:cubicBezTo>
                <a:lnTo>
                  <a:pt x="3574" y="2214"/>
                </a:lnTo>
                <a:cubicBezTo>
                  <a:pt x="3590" y="2214"/>
                  <a:pt x="3605" y="2207"/>
                  <a:pt x="3615" y="2196"/>
                </a:cubicBezTo>
                <a:lnTo>
                  <a:pt x="4608" y="1102"/>
                </a:lnTo>
                <a:lnTo>
                  <a:pt x="7162" y="431"/>
                </a:lnTo>
                <a:cubicBezTo>
                  <a:pt x="7180" y="426"/>
                  <a:pt x="7194" y="413"/>
                  <a:pt x="7200" y="396"/>
                </a:cubicBezTo>
                <a:lnTo>
                  <a:pt x="7318" y="75"/>
                </a:lnTo>
                <a:cubicBezTo>
                  <a:pt x="7325" y="59"/>
                  <a:pt x="7322" y="39"/>
                  <a:pt x="7312" y="24"/>
                </a:cubicBezTo>
                <a:cubicBezTo>
                  <a:pt x="7302" y="9"/>
                  <a:pt x="7284" y="0"/>
                  <a:pt x="726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3"/>
          <p:cNvSpPr/>
          <p:nvPr/>
        </p:nvSpPr>
        <p:spPr>
          <a:xfrm>
            <a:off x="3460478" y="1764215"/>
            <a:ext cx="147596" cy="96144"/>
          </a:xfrm>
          <a:custGeom>
            <a:rect b="b" l="l" r="r" t="t"/>
            <a:pathLst>
              <a:path extrusionOk="0" h="1280" w="1965">
                <a:moveTo>
                  <a:pt x="1908" y="0"/>
                </a:moveTo>
                <a:cubicBezTo>
                  <a:pt x="1046" y="0"/>
                  <a:pt x="574" y="328"/>
                  <a:pt x="330" y="603"/>
                </a:cubicBezTo>
                <a:cubicBezTo>
                  <a:pt x="63" y="902"/>
                  <a:pt x="5" y="1201"/>
                  <a:pt x="2" y="1213"/>
                </a:cubicBezTo>
                <a:cubicBezTo>
                  <a:pt x="0" y="1229"/>
                  <a:pt x="4" y="1247"/>
                  <a:pt x="14" y="1259"/>
                </a:cubicBezTo>
                <a:cubicBezTo>
                  <a:pt x="26" y="1272"/>
                  <a:pt x="42" y="1279"/>
                  <a:pt x="58" y="1279"/>
                </a:cubicBezTo>
                <a:lnTo>
                  <a:pt x="1117" y="1279"/>
                </a:lnTo>
                <a:cubicBezTo>
                  <a:pt x="1126" y="1279"/>
                  <a:pt x="1132" y="1278"/>
                  <a:pt x="1140" y="1275"/>
                </a:cubicBezTo>
                <a:lnTo>
                  <a:pt x="1930" y="952"/>
                </a:lnTo>
                <a:cubicBezTo>
                  <a:pt x="1950" y="943"/>
                  <a:pt x="1965" y="922"/>
                  <a:pt x="1965" y="900"/>
                </a:cubicBezTo>
                <a:lnTo>
                  <a:pt x="1965" y="57"/>
                </a:lnTo>
                <a:cubicBezTo>
                  <a:pt x="1965" y="26"/>
                  <a:pt x="1939" y="0"/>
                  <a:pt x="190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3655397" y="1791931"/>
            <a:ext cx="71357" cy="71357"/>
          </a:xfrm>
          <a:custGeom>
            <a:rect b="b" l="l" r="r" t="t"/>
            <a:pathLst>
              <a:path extrusionOk="0" h="950" w="950">
                <a:moveTo>
                  <a:pt x="312" y="1"/>
                </a:moveTo>
                <a:lnTo>
                  <a:pt x="312" y="312"/>
                </a:lnTo>
                <a:lnTo>
                  <a:pt x="1" y="312"/>
                </a:lnTo>
                <a:lnTo>
                  <a:pt x="1" y="638"/>
                </a:lnTo>
                <a:lnTo>
                  <a:pt x="312" y="638"/>
                </a:lnTo>
                <a:lnTo>
                  <a:pt x="312" y="949"/>
                </a:lnTo>
                <a:lnTo>
                  <a:pt x="638" y="949"/>
                </a:lnTo>
                <a:lnTo>
                  <a:pt x="638" y="638"/>
                </a:lnTo>
                <a:lnTo>
                  <a:pt x="949" y="638"/>
                </a:lnTo>
                <a:lnTo>
                  <a:pt x="949" y="312"/>
                </a:lnTo>
                <a:lnTo>
                  <a:pt x="638" y="312"/>
                </a:lnTo>
                <a:lnTo>
                  <a:pt x="6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3"/>
          <p:cNvSpPr/>
          <p:nvPr/>
        </p:nvSpPr>
        <p:spPr>
          <a:xfrm>
            <a:off x="622630" y="3338566"/>
            <a:ext cx="4028959" cy="46645"/>
          </a:xfrm>
          <a:custGeom>
            <a:rect b="b" l="l" r="r" t="t"/>
            <a:pathLst>
              <a:path extrusionOk="0" h="621" w="53639">
                <a:moveTo>
                  <a:pt x="1" y="0"/>
                </a:moveTo>
                <a:cubicBezTo>
                  <a:pt x="79" y="209"/>
                  <a:pt x="159" y="415"/>
                  <a:pt x="242" y="620"/>
                </a:cubicBezTo>
                <a:lnTo>
                  <a:pt x="53397" y="620"/>
                </a:lnTo>
                <a:cubicBezTo>
                  <a:pt x="53481" y="415"/>
                  <a:pt x="53560" y="209"/>
                  <a:pt x="5363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3"/>
          <p:cNvSpPr/>
          <p:nvPr/>
        </p:nvSpPr>
        <p:spPr>
          <a:xfrm>
            <a:off x="2053985" y="1908280"/>
            <a:ext cx="1166798" cy="1430442"/>
          </a:xfrm>
          <a:custGeom>
            <a:rect b="b" l="l" r="r" t="t"/>
            <a:pathLst>
              <a:path extrusionOk="0" h="19044" w="15534">
                <a:moveTo>
                  <a:pt x="1" y="1"/>
                </a:moveTo>
                <a:lnTo>
                  <a:pt x="1" y="19043"/>
                </a:lnTo>
                <a:lnTo>
                  <a:pt x="15534" y="19043"/>
                </a:lnTo>
                <a:lnTo>
                  <a:pt x="1553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3"/>
          <p:cNvSpPr/>
          <p:nvPr/>
        </p:nvSpPr>
        <p:spPr>
          <a:xfrm>
            <a:off x="1999678" y="1808005"/>
            <a:ext cx="1275335" cy="100275"/>
          </a:xfrm>
          <a:custGeom>
            <a:rect b="b" l="l" r="r" t="t"/>
            <a:pathLst>
              <a:path extrusionOk="0" h="1335" w="16979">
                <a:moveTo>
                  <a:pt x="0" y="1"/>
                </a:moveTo>
                <a:lnTo>
                  <a:pt x="0" y="1335"/>
                </a:lnTo>
                <a:lnTo>
                  <a:pt x="16978" y="1335"/>
                </a:lnTo>
                <a:lnTo>
                  <a:pt x="1697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3"/>
          <p:cNvSpPr/>
          <p:nvPr/>
        </p:nvSpPr>
        <p:spPr>
          <a:xfrm>
            <a:off x="2028522" y="1908280"/>
            <a:ext cx="1217799" cy="40110"/>
          </a:xfrm>
          <a:custGeom>
            <a:rect b="b" l="l" r="r" t="t"/>
            <a:pathLst>
              <a:path extrusionOk="0" h="534" w="16213">
                <a:moveTo>
                  <a:pt x="0" y="1"/>
                </a:moveTo>
                <a:lnTo>
                  <a:pt x="0" y="534"/>
                </a:lnTo>
                <a:lnTo>
                  <a:pt x="16212" y="534"/>
                </a:lnTo>
                <a:lnTo>
                  <a:pt x="1621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2053985" y="2750738"/>
            <a:ext cx="1166798" cy="106134"/>
          </a:xfrm>
          <a:custGeom>
            <a:rect b="b" l="l" r="r" t="t"/>
            <a:pathLst>
              <a:path extrusionOk="0" h="1413" w="15534">
                <a:moveTo>
                  <a:pt x="1" y="0"/>
                </a:moveTo>
                <a:lnTo>
                  <a:pt x="1" y="1412"/>
                </a:lnTo>
                <a:lnTo>
                  <a:pt x="15534" y="1412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3"/>
          <p:cNvSpPr/>
          <p:nvPr/>
        </p:nvSpPr>
        <p:spPr>
          <a:xfrm>
            <a:off x="2053985" y="2725200"/>
            <a:ext cx="1166798" cy="25613"/>
          </a:xfrm>
          <a:custGeom>
            <a:rect b="b" l="l" r="r" t="t"/>
            <a:pathLst>
              <a:path extrusionOk="0" h="341" w="15534">
                <a:moveTo>
                  <a:pt x="1" y="0"/>
                </a:moveTo>
                <a:lnTo>
                  <a:pt x="1" y="340"/>
                </a:lnTo>
                <a:lnTo>
                  <a:pt x="15534" y="340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3"/>
          <p:cNvSpPr/>
          <p:nvPr/>
        </p:nvSpPr>
        <p:spPr>
          <a:xfrm>
            <a:off x="2182879" y="2975774"/>
            <a:ext cx="909087" cy="65348"/>
          </a:xfrm>
          <a:custGeom>
            <a:rect b="b" l="l" r="r" t="t"/>
            <a:pathLst>
              <a:path extrusionOk="0" h="870" w="12103">
                <a:moveTo>
                  <a:pt x="1" y="1"/>
                </a:moveTo>
                <a:lnTo>
                  <a:pt x="1" y="870"/>
                </a:lnTo>
                <a:lnTo>
                  <a:pt x="12103" y="870"/>
                </a:lnTo>
                <a:lnTo>
                  <a:pt x="121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2051281" y="2856796"/>
            <a:ext cx="1166798" cy="25613"/>
          </a:xfrm>
          <a:custGeom>
            <a:rect b="b" l="l" r="r" t="t"/>
            <a:pathLst>
              <a:path extrusionOk="0" h="341" w="15534">
                <a:moveTo>
                  <a:pt x="1" y="0"/>
                </a:moveTo>
                <a:lnTo>
                  <a:pt x="1" y="341"/>
                </a:lnTo>
                <a:lnTo>
                  <a:pt x="15534" y="341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/>
          <p:nvPr/>
        </p:nvSpPr>
        <p:spPr>
          <a:xfrm>
            <a:off x="2314327" y="1631342"/>
            <a:ext cx="646043" cy="1344514"/>
          </a:xfrm>
          <a:custGeom>
            <a:rect b="b" l="l" r="r" t="t"/>
            <a:pathLst>
              <a:path extrusionOk="0" h="17900" w="8601">
                <a:moveTo>
                  <a:pt x="0" y="0"/>
                </a:moveTo>
                <a:lnTo>
                  <a:pt x="0" y="17900"/>
                </a:lnTo>
                <a:lnTo>
                  <a:pt x="8600" y="17900"/>
                </a:lnTo>
                <a:lnTo>
                  <a:pt x="8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3"/>
          <p:cNvSpPr/>
          <p:nvPr/>
        </p:nvSpPr>
        <p:spPr>
          <a:xfrm>
            <a:off x="2506692" y="1493586"/>
            <a:ext cx="261542" cy="261542"/>
          </a:xfrm>
          <a:custGeom>
            <a:rect b="b" l="l" r="r" t="t"/>
            <a:pathLst>
              <a:path extrusionOk="0" h="3482" w="3482">
                <a:moveTo>
                  <a:pt x="1743" y="1"/>
                </a:moveTo>
                <a:cubicBezTo>
                  <a:pt x="1742" y="1"/>
                  <a:pt x="1741" y="1"/>
                  <a:pt x="1741" y="1"/>
                </a:cubicBezTo>
                <a:cubicBezTo>
                  <a:pt x="779" y="1"/>
                  <a:pt x="0" y="779"/>
                  <a:pt x="0" y="1741"/>
                </a:cubicBezTo>
                <a:cubicBezTo>
                  <a:pt x="0" y="2703"/>
                  <a:pt x="779" y="3482"/>
                  <a:pt x="1741" y="3482"/>
                </a:cubicBezTo>
                <a:cubicBezTo>
                  <a:pt x="2703" y="3482"/>
                  <a:pt x="3481" y="2703"/>
                  <a:pt x="3481" y="1741"/>
                </a:cubicBezTo>
                <a:cubicBezTo>
                  <a:pt x="3481" y="780"/>
                  <a:pt x="2703" y="1"/>
                  <a:pt x="17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>
            <a:off x="2529451" y="1516345"/>
            <a:ext cx="216024" cy="216024"/>
          </a:xfrm>
          <a:custGeom>
            <a:rect b="b" l="l" r="r" t="t"/>
            <a:pathLst>
              <a:path extrusionOk="0" h="2876" w="2876">
                <a:moveTo>
                  <a:pt x="1438" y="1"/>
                </a:moveTo>
                <a:cubicBezTo>
                  <a:pt x="644" y="1"/>
                  <a:pt x="0" y="644"/>
                  <a:pt x="0" y="1438"/>
                </a:cubicBezTo>
                <a:cubicBezTo>
                  <a:pt x="0" y="2232"/>
                  <a:pt x="644" y="2876"/>
                  <a:pt x="1438" y="2876"/>
                </a:cubicBezTo>
                <a:cubicBezTo>
                  <a:pt x="2232" y="2876"/>
                  <a:pt x="2875" y="2232"/>
                  <a:pt x="2875" y="1438"/>
                </a:cubicBezTo>
                <a:cubicBezTo>
                  <a:pt x="2875" y="644"/>
                  <a:pt x="2232" y="1"/>
                  <a:pt x="14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2573317" y="1560210"/>
            <a:ext cx="128217" cy="128142"/>
          </a:xfrm>
          <a:custGeom>
            <a:rect b="b" l="l" r="r" t="t"/>
            <a:pathLst>
              <a:path extrusionOk="0" h="1706" w="1707">
                <a:moveTo>
                  <a:pt x="560" y="1"/>
                </a:moveTo>
                <a:lnTo>
                  <a:pt x="560" y="561"/>
                </a:lnTo>
                <a:lnTo>
                  <a:pt x="0" y="561"/>
                </a:lnTo>
                <a:lnTo>
                  <a:pt x="0" y="1147"/>
                </a:lnTo>
                <a:lnTo>
                  <a:pt x="560" y="1147"/>
                </a:lnTo>
                <a:lnTo>
                  <a:pt x="560" y="1705"/>
                </a:lnTo>
                <a:lnTo>
                  <a:pt x="1146" y="1705"/>
                </a:lnTo>
                <a:lnTo>
                  <a:pt x="1146" y="1147"/>
                </a:lnTo>
                <a:lnTo>
                  <a:pt x="1706" y="1147"/>
                </a:lnTo>
                <a:lnTo>
                  <a:pt x="1706" y="561"/>
                </a:lnTo>
                <a:lnTo>
                  <a:pt x="1146" y="561"/>
                </a:lnTo>
                <a:lnTo>
                  <a:pt x="1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2379000" y="1807705"/>
            <a:ext cx="58438" cy="100350"/>
          </a:xfrm>
          <a:custGeom>
            <a:rect b="b" l="l" r="r" t="t"/>
            <a:pathLst>
              <a:path extrusionOk="0" h="1336" w="778">
                <a:moveTo>
                  <a:pt x="1" y="1"/>
                </a:moveTo>
                <a:lnTo>
                  <a:pt x="1" y="1336"/>
                </a:lnTo>
                <a:lnTo>
                  <a:pt x="271" y="1336"/>
                </a:lnTo>
                <a:lnTo>
                  <a:pt x="271" y="742"/>
                </a:lnTo>
                <a:lnTo>
                  <a:pt x="507" y="742"/>
                </a:lnTo>
                <a:lnTo>
                  <a:pt x="507" y="1336"/>
                </a:lnTo>
                <a:lnTo>
                  <a:pt x="777" y="1336"/>
                </a:lnTo>
                <a:lnTo>
                  <a:pt x="777" y="1"/>
                </a:lnTo>
                <a:lnTo>
                  <a:pt x="507" y="1"/>
                </a:lnTo>
                <a:lnTo>
                  <a:pt x="507" y="548"/>
                </a:lnTo>
                <a:lnTo>
                  <a:pt x="271" y="548"/>
                </a:lnTo>
                <a:lnTo>
                  <a:pt x="27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/>
          <p:nvPr/>
        </p:nvSpPr>
        <p:spPr>
          <a:xfrm>
            <a:off x="2457192" y="1806428"/>
            <a:ext cx="59339" cy="103054"/>
          </a:xfrm>
          <a:custGeom>
            <a:rect b="b" l="l" r="r" t="t"/>
            <a:pathLst>
              <a:path extrusionOk="0" h="1372" w="790">
                <a:moveTo>
                  <a:pt x="394" y="195"/>
                </a:moveTo>
                <a:cubicBezTo>
                  <a:pt x="415" y="195"/>
                  <a:pt x="431" y="198"/>
                  <a:pt x="446" y="205"/>
                </a:cubicBezTo>
                <a:cubicBezTo>
                  <a:pt x="461" y="211"/>
                  <a:pt x="472" y="218"/>
                  <a:pt x="481" y="228"/>
                </a:cubicBezTo>
                <a:cubicBezTo>
                  <a:pt x="488" y="239"/>
                  <a:pt x="496" y="252"/>
                  <a:pt x="501" y="268"/>
                </a:cubicBezTo>
                <a:cubicBezTo>
                  <a:pt x="506" y="286"/>
                  <a:pt x="508" y="300"/>
                  <a:pt x="509" y="315"/>
                </a:cubicBezTo>
                <a:cubicBezTo>
                  <a:pt x="511" y="331"/>
                  <a:pt x="512" y="349"/>
                  <a:pt x="512" y="371"/>
                </a:cubicBezTo>
                <a:lnTo>
                  <a:pt x="512" y="996"/>
                </a:lnTo>
                <a:cubicBezTo>
                  <a:pt x="512" y="1018"/>
                  <a:pt x="511" y="1036"/>
                  <a:pt x="509" y="1051"/>
                </a:cubicBezTo>
                <a:cubicBezTo>
                  <a:pt x="508" y="1066"/>
                  <a:pt x="506" y="1083"/>
                  <a:pt x="501" y="1100"/>
                </a:cubicBezTo>
                <a:cubicBezTo>
                  <a:pt x="497" y="1116"/>
                  <a:pt x="488" y="1130"/>
                  <a:pt x="481" y="1140"/>
                </a:cubicBezTo>
                <a:cubicBezTo>
                  <a:pt x="473" y="1150"/>
                  <a:pt x="462" y="1158"/>
                  <a:pt x="446" y="1166"/>
                </a:cubicBezTo>
                <a:cubicBezTo>
                  <a:pt x="432" y="1172"/>
                  <a:pt x="415" y="1176"/>
                  <a:pt x="394" y="1176"/>
                </a:cubicBezTo>
                <a:cubicBezTo>
                  <a:pt x="374" y="1176"/>
                  <a:pt x="355" y="1172"/>
                  <a:pt x="342" y="1166"/>
                </a:cubicBezTo>
                <a:cubicBezTo>
                  <a:pt x="328" y="1157"/>
                  <a:pt x="317" y="1150"/>
                  <a:pt x="308" y="1140"/>
                </a:cubicBezTo>
                <a:cubicBezTo>
                  <a:pt x="301" y="1131"/>
                  <a:pt x="295" y="1116"/>
                  <a:pt x="290" y="1100"/>
                </a:cubicBezTo>
                <a:cubicBezTo>
                  <a:pt x="285" y="1082"/>
                  <a:pt x="282" y="1066"/>
                  <a:pt x="281" y="1051"/>
                </a:cubicBezTo>
                <a:cubicBezTo>
                  <a:pt x="280" y="1036"/>
                  <a:pt x="278" y="1018"/>
                  <a:pt x="278" y="996"/>
                </a:cubicBezTo>
                <a:lnTo>
                  <a:pt x="278" y="371"/>
                </a:lnTo>
                <a:cubicBezTo>
                  <a:pt x="278" y="349"/>
                  <a:pt x="280" y="331"/>
                  <a:pt x="281" y="315"/>
                </a:cubicBezTo>
                <a:cubicBezTo>
                  <a:pt x="282" y="300"/>
                  <a:pt x="285" y="286"/>
                  <a:pt x="290" y="268"/>
                </a:cubicBezTo>
                <a:cubicBezTo>
                  <a:pt x="295" y="252"/>
                  <a:pt x="301" y="239"/>
                  <a:pt x="308" y="228"/>
                </a:cubicBezTo>
                <a:cubicBezTo>
                  <a:pt x="317" y="219"/>
                  <a:pt x="328" y="211"/>
                  <a:pt x="342" y="205"/>
                </a:cubicBezTo>
                <a:cubicBezTo>
                  <a:pt x="355" y="198"/>
                  <a:pt x="374" y="195"/>
                  <a:pt x="394" y="195"/>
                </a:cubicBezTo>
                <a:close/>
                <a:moveTo>
                  <a:pt x="394" y="0"/>
                </a:moveTo>
                <a:cubicBezTo>
                  <a:pt x="322" y="0"/>
                  <a:pt x="260" y="10"/>
                  <a:pt x="209" y="30"/>
                </a:cubicBezTo>
                <a:cubicBezTo>
                  <a:pt x="158" y="48"/>
                  <a:pt x="118" y="77"/>
                  <a:pt x="87" y="115"/>
                </a:cubicBezTo>
                <a:cubicBezTo>
                  <a:pt x="57" y="154"/>
                  <a:pt x="35" y="198"/>
                  <a:pt x="21" y="251"/>
                </a:cubicBezTo>
                <a:cubicBezTo>
                  <a:pt x="7" y="303"/>
                  <a:pt x="0" y="364"/>
                  <a:pt x="0" y="436"/>
                </a:cubicBezTo>
                <a:lnTo>
                  <a:pt x="0" y="930"/>
                </a:lnTo>
                <a:cubicBezTo>
                  <a:pt x="0" y="1002"/>
                  <a:pt x="7" y="1064"/>
                  <a:pt x="21" y="1116"/>
                </a:cubicBezTo>
                <a:cubicBezTo>
                  <a:pt x="35" y="1169"/>
                  <a:pt x="57" y="1215"/>
                  <a:pt x="87" y="1254"/>
                </a:cubicBezTo>
                <a:cubicBezTo>
                  <a:pt x="117" y="1293"/>
                  <a:pt x="158" y="1322"/>
                  <a:pt x="209" y="1342"/>
                </a:cubicBezTo>
                <a:cubicBezTo>
                  <a:pt x="260" y="1361"/>
                  <a:pt x="322" y="1371"/>
                  <a:pt x="394" y="1371"/>
                </a:cubicBezTo>
                <a:cubicBezTo>
                  <a:pt x="534" y="1371"/>
                  <a:pt x="636" y="1332"/>
                  <a:pt x="697" y="1259"/>
                </a:cubicBezTo>
                <a:cubicBezTo>
                  <a:pt x="759" y="1183"/>
                  <a:pt x="789" y="1074"/>
                  <a:pt x="789" y="930"/>
                </a:cubicBezTo>
                <a:lnTo>
                  <a:pt x="789" y="436"/>
                </a:lnTo>
                <a:cubicBezTo>
                  <a:pt x="789" y="293"/>
                  <a:pt x="759" y="184"/>
                  <a:pt x="697" y="110"/>
                </a:cubicBezTo>
                <a:cubicBezTo>
                  <a:pt x="636" y="37"/>
                  <a:pt x="534" y="0"/>
                  <a:pt x="3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3"/>
          <p:cNvSpPr/>
          <p:nvPr/>
        </p:nvSpPr>
        <p:spPr>
          <a:xfrm>
            <a:off x="2533658" y="1806203"/>
            <a:ext cx="54156" cy="103280"/>
          </a:xfrm>
          <a:custGeom>
            <a:rect b="b" l="l" r="r" t="t"/>
            <a:pathLst>
              <a:path extrusionOk="0" h="1375" w="721">
                <a:moveTo>
                  <a:pt x="359" y="0"/>
                </a:moveTo>
                <a:cubicBezTo>
                  <a:pt x="247" y="0"/>
                  <a:pt x="160" y="31"/>
                  <a:pt x="97" y="90"/>
                </a:cubicBezTo>
                <a:cubicBezTo>
                  <a:pt x="32" y="148"/>
                  <a:pt x="0" y="233"/>
                  <a:pt x="0" y="341"/>
                </a:cubicBezTo>
                <a:cubicBezTo>
                  <a:pt x="0" y="393"/>
                  <a:pt x="9" y="440"/>
                  <a:pt x="24" y="483"/>
                </a:cubicBezTo>
                <a:cubicBezTo>
                  <a:pt x="39" y="526"/>
                  <a:pt x="58" y="561"/>
                  <a:pt x="80" y="588"/>
                </a:cubicBezTo>
                <a:cubicBezTo>
                  <a:pt x="103" y="617"/>
                  <a:pt x="131" y="647"/>
                  <a:pt x="168" y="678"/>
                </a:cubicBezTo>
                <a:lnTo>
                  <a:pt x="311" y="802"/>
                </a:lnTo>
                <a:cubicBezTo>
                  <a:pt x="363" y="847"/>
                  <a:pt x="398" y="887"/>
                  <a:pt x="421" y="923"/>
                </a:cubicBezTo>
                <a:cubicBezTo>
                  <a:pt x="445" y="958"/>
                  <a:pt x="456" y="1003"/>
                  <a:pt x="456" y="1056"/>
                </a:cubicBezTo>
                <a:cubicBezTo>
                  <a:pt x="456" y="1088"/>
                  <a:pt x="449" y="1114"/>
                  <a:pt x="434" y="1135"/>
                </a:cubicBezTo>
                <a:cubicBezTo>
                  <a:pt x="420" y="1155"/>
                  <a:pt x="397" y="1165"/>
                  <a:pt x="365" y="1165"/>
                </a:cubicBezTo>
                <a:cubicBezTo>
                  <a:pt x="322" y="1165"/>
                  <a:pt x="290" y="1145"/>
                  <a:pt x="267" y="1103"/>
                </a:cubicBezTo>
                <a:cubicBezTo>
                  <a:pt x="247" y="1060"/>
                  <a:pt x="236" y="998"/>
                  <a:pt x="235" y="915"/>
                </a:cubicBezTo>
                <a:lnTo>
                  <a:pt x="0" y="957"/>
                </a:lnTo>
                <a:cubicBezTo>
                  <a:pt x="6" y="1099"/>
                  <a:pt x="39" y="1204"/>
                  <a:pt x="101" y="1272"/>
                </a:cubicBezTo>
                <a:cubicBezTo>
                  <a:pt x="162" y="1339"/>
                  <a:pt x="254" y="1374"/>
                  <a:pt x="378" y="1374"/>
                </a:cubicBezTo>
                <a:cubicBezTo>
                  <a:pt x="480" y="1374"/>
                  <a:pt x="562" y="1342"/>
                  <a:pt x="626" y="1277"/>
                </a:cubicBezTo>
                <a:cubicBezTo>
                  <a:pt x="688" y="1215"/>
                  <a:pt x="721" y="1135"/>
                  <a:pt x="721" y="1038"/>
                </a:cubicBezTo>
                <a:cubicBezTo>
                  <a:pt x="721" y="994"/>
                  <a:pt x="716" y="954"/>
                  <a:pt x="705" y="915"/>
                </a:cubicBezTo>
                <a:cubicBezTo>
                  <a:pt x="693" y="877"/>
                  <a:pt x="678" y="840"/>
                  <a:pt x="659" y="808"/>
                </a:cubicBezTo>
                <a:cubicBezTo>
                  <a:pt x="640" y="777"/>
                  <a:pt x="618" y="749"/>
                  <a:pt x="596" y="723"/>
                </a:cubicBezTo>
                <a:cubicBezTo>
                  <a:pt x="574" y="698"/>
                  <a:pt x="548" y="672"/>
                  <a:pt x="518" y="645"/>
                </a:cubicBezTo>
                <a:lnTo>
                  <a:pt x="378" y="522"/>
                </a:lnTo>
                <a:cubicBezTo>
                  <a:pt x="358" y="504"/>
                  <a:pt x="342" y="489"/>
                  <a:pt x="332" y="479"/>
                </a:cubicBezTo>
                <a:cubicBezTo>
                  <a:pt x="322" y="469"/>
                  <a:pt x="309" y="454"/>
                  <a:pt x="297" y="436"/>
                </a:cubicBezTo>
                <a:cubicBezTo>
                  <a:pt x="284" y="419"/>
                  <a:pt x="275" y="399"/>
                  <a:pt x="270" y="380"/>
                </a:cubicBezTo>
                <a:cubicBezTo>
                  <a:pt x="262" y="361"/>
                  <a:pt x="260" y="339"/>
                  <a:pt x="260" y="315"/>
                </a:cubicBezTo>
                <a:cubicBezTo>
                  <a:pt x="260" y="284"/>
                  <a:pt x="267" y="259"/>
                  <a:pt x="285" y="236"/>
                </a:cubicBezTo>
                <a:cubicBezTo>
                  <a:pt x="300" y="215"/>
                  <a:pt x="324" y="204"/>
                  <a:pt x="353" y="203"/>
                </a:cubicBezTo>
                <a:cubicBezTo>
                  <a:pt x="357" y="202"/>
                  <a:pt x="360" y="202"/>
                  <a:pt x="363" y="202"/>
                </a:cubicBezTo>
                <a:cubicBezTo>
                  <a:pt x="377" y="202"/>
                  <a:pt x="389" y="206"/>
                  <a:pt x="399" y="211"/>
                </a:cubicBezTo>
                <a:cubicBezTo>
                  <a:pt x="413" y="218"/>
                  <a:pt x="423" y="226"/>
                  <a:pt x="430" y="238"/>
                </a:cubicBezTo>
                <a:cubicBezTo>
                  <a:pt x="438" y="250"/>
                  <a:pt x="443" y="265"/>
                  <a:pt x="449" y="284"/>
                </a:cubicBezTo>
                <a:cubicBezTo>
                  <a:pt x="452" y="303"/>
                  <a:pt x="456" y="322"/>
                  <a:pt x="457" y="341"/>
                </a:cubicBezTo>
                <a:cubicBezTo>
                  <a:pt x="459" y="359"/>
                  <a:pt x="460" y="383"/>
                  <a:pt x="461" y="409"/>
                </a:cubicBezTo>
                <a:lnTo>
                  <a:pt x="694" y="372"/>
                </a:lnTo>
                <a:cubicBezTo>
                  <a:pt x="691" y="344"/>
                  <a:pt x="689" y="318"/>
                  <a:pt x="686" y="296"/>
                </a:cubicBezTo>
                <a:cubicBezTo>
                  <a:pt x="682" y="272"/>
                  <a:pt x="677" y="247"/>
                  <a:pt x="670" y="221"/>
                </a:cubicBezTo>
                <a:cubicBezTo>
                  <a:pt x="663" y="194"/>
                  <a:pt x="653" y="172"/>
                  <a:pt x="643" y="151"/>
                </a:cubicBezTo>
                <a:cubicBezTo>
                  <a:pt x="631" y="131"/>
                  <a:pt x="617" y="111"/>
                  <a:pt x="600" y="91"/>
                </a:cubicBezTo>
                <a:cubicBezTo>
                  <a:pt x="584" y="72"/>
                  <a:pt x="563" y="55"/>
                  <a:pt x="542" y="42"/>
                </a:cubicBezTo>
                <a:cubicBezTo>
                  <a:pt x="518" y="30"/>
                  <a:pt x="492" y="19"/>
                  <a:pt x="461" y="11"/>
                </a:cubicBezTo>
                <a:cubicBezTo>
                  <a:pt x="430" y="4"/>
                  <a:pt x="395" y="0"/>
                  <a:pt x="3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3"/>
          <p:cNvSpPr/>
          <p:nvPr/>
        </p:nvSpPr>
        <p:spPr>
          <a:xfrm>
            <a:off x="2604564" y="1807705"/>
            <a:ext cx="57536" cy="100501"/>
          </a:xfrm>
          <a:custGeom>
            <a:rect b="b" l="l" r="r" t="t"/>
            <a:pathLst>
              <a:path extrusionOk="0" h="1338" w="766">
                <a:moveTo>
                  <a:pt x="359" y="189"/>
                </a:moveTo>
                <a:cubicBezTo>
                  <a:pt x="393" y="189"/>
                  <a:pt x="420" y="193"/>
                  <a:pt x="441" y="200"/>
                </a:cubicBezTo>
                <a:cubicBezTo>
                  <a:pt x="461" y="208"/>
                  <a:pt x="477" y="220"/>
                  <a:pt x="487" y="239"/>
                </a:cubicBezTo>
                <a:cubicBezTo>
                  <a:pt x="497" y="256"/>
                  <a:pt x="503" y="276"/>
                  <a:pt x="505" y="296"/>
                </a:cubicBezTo>
                <a:cubicBezTo>
                  <a:pt x="508" y="317"/>
                  <a:pt x="509" y="345"/>
                  <a:pt x="509" y="379"/>
                </a:cubicBezTo>
                <a:cubicBezTo>
                  <a:pt x="509" y="449"/>
                  <a:pt x="499" y="496"/>
                  <a:pt x="479" y="522"/>
                </a:cubicBezTo>
                <a:cubicBezTo>
                  <a:pt x="458" y="550"/>
                  <a:pt x="418" y="563"/>
                  <a:pt x="359" y="563"/>
                </a:cubicBezTo>
                <a:lnTo>
                  <a:pt x="272" y="563"/>
                </a:lnTo>
                <a:lnTo>
                  <a:pt x="272" y="189"/>
                </a:lnTo>
                <a:close/>
                <a:moveTo>
                  <a:pt x="1" y="1"/>
                </a:moveTo>
                <a:lnTo>
                  <a:pt x="1" y="1336"/>
                </a:lnTo>
                <a:lnTo>
                  <a:pt x="1" y="1338"/>
                </a:lnTo>
                <a:lnTo>
                  <a:pt x="273" y="1338"/>
                </a:lnTo>
                <a:lnTo>
                  <a:pt x="273" y="756"/>
                </a:lnTo>
                <a:lnTo>
                  <a:pt x="393" y="756"/>
                </a:lnTo>
                <a:cubicBezTo>
                  <a:pt x="449" y="756"/>
                  <a:pt x="499" y="749"/>
                  <a:pt x="543" y="737"/>
                </a:cubicBezTo>
                <a:cubicBezTo>
                  <a:pt x="586" y="725"/>
                  <a:pt x="625" y="705"/>
                  <a:pt x="659" y="678"/>
                </a:cubicBezTo>
                <a:cubicBezTo>
                  <a:pt x="694" y="649"/>
                  <a:pt x="720" y="611"/>
                  <a:pt x="739" y="562"/>
                </a:cubicBezTo>
                <a:cubicBezTo>
                  <a:pt x="756" y="512"/>
                  <a:pt x="765" y="454"/>
                  <a:pt x="765" y="384"/>
                </a:cubicBezTo>
                <a:cubicBezTo>
                  <a:pt x="765" y="128"/>
                  <a:pt x="649" y="1"/>
                  <a:pt x="41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3"/>
          <p:cNvSpPr/>
          <p:nvPr/>
        </p:nvSpPr>
        <p:spPr>
          <a:xfrm>
            <a:off x="2678551" y="1807705"/>
            <a:ext cx="20355" cy="100350"/>
          </a:xfrm>
          <a:custGeom>
            <a:rect b="b" l="l" r="r" t="t"/>
            <a:pathLst>
              <a:path extrusionOk="0" h="1336" w="271">
                <a:moveTo>
                  <a:pt x="0" y="1"/>
                </a:moveTo>
                <a:lnTo>
                  <a:pt x="0" y="1336"/>
                </a:lnTo>
                <a:lnTo>
                  <a:pt x="270" y="1336"/>
                </a:lnTo>
                <a:lnTo>
                  <a:pt x="27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3"/>
          <p:cNvSpPr/>
          <p:nvPr/>
        </p:nvSpPr>
        <p:spPr>
          <a:xfrm>
            <a:off x="2713478" y="1807630"/>
            <a:ext cx="52203" cy="100425"/>
          </a:xfrm>
          <a:custGeom>
            <a:rect b="b" l="l" r="r" t="t"/>
            <a:pathLst>
              <a:path extrusionOk="0" h="1337" w="695">
                <a:moveTo>
                  <a:pt x="1" y="0"/>
                </a:moveTo>
                <a:lnTo>
                  <a:pt x="1" y="201"/>
                </a:lnTo>
                <a:lnTo>
                  <a:pt x="215" y="201"/>
                </a:lnTo>
                <a:lnTo>
                  <a:pt x="215" y="1337"/>
                </a:lnTo>
                <a:lnTo>
                  <a:pt x="485" y="1337"/>
                </a:lnTo>
                <a:lnTo>
                  <a:pt x="485" y="201"/>
                </a:lnTo>
                <a:lnTo>
                  <a:pt x="694" y="201"/>
                </a:lnTo>
                <a:lnTo>
                  <a:pt x="69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3"/>
          <p:cNvSpPr/>
          <p:nvPr/>
        </p:nvSpPr>
        <p:spPr>
          <a:xfrm>
            <a:off x="2774621" y="1807705"/>
            <a:ext cx="61517" cy="100350"/>
          </a:xfrm>
          <a:custGeom>
            <a:rect b="b" l="l" r="r" t="t"/>
            <a:pathLst>
              <a:path extrusionOk="0" h="1336" w="819">
                <a:moveTo>
                  <a:pt x="410" y="340"/>
                </a:moveTo>
                <a:lnTo>
                  <a:pt x="490" y="872"/>
                </a:lnTo>
                <a:lnTo>
                  <a:pt x="332" y="872"/>
                </a:lnTo>
                <a:lnTo>
                  <a:pt x="410" y="340"/>
                </a:lnTo>
                <a:close/>
                <a:moveTo>
                  <a:pt x="261" y="1"/>
                </a:moveTo>
                <a:lnTo>
                  <a:pt x="0" y="1336"/>
                </a:lnTo>
                <a:lnTo>
                  <a:pt x="257" y="1336"/>
                </a:lnTo>
                <a:lnTo>
                  <a:pt x="306" y="1041"/>
                </a:lnTo>
                <a:lnTo>
                  <a:pt x="517" y="1041"/>
                </a:lnTo>
                <a:lnTo>
                  <a:pt x="566" y="1336"/>
                </a:lnTo>
                <a:lnTo>
                  <a:pt x="819" y="1336"/>
                </a:lnTo>
                <a:lnTo>
                  <a:pt x="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2852062" y="1807705"/>
            <a:ext cx="43715" cy="100501"/>
          </a:xfrm>
          <a:custGeom>
            <a:rect b="b" l="l" r="r" t="t"/>
            <a:pathLst>
              <a:path extrusionOk="0" h="1338" w="582">
                <a:moveTo>
                  <a:pt x="1" y="1"/>
                </a:moveTo>
                <a:lnTo>
                  <a:pt x="1" y="1336"/>
                </a:lnTo>
                <a:lnTo>
                  <a:pt x="1" y="1338"/>
                </a:lnTo>
                <a:lnTo>
                  <a:pt x="582" y="1338"/>
                </a:lnTo>
                <a:lnTo>
                  <a:pt x="582" y="1152"/>
                </a:lnTo>
                <a:lnTo>
                  <a:pt x="272" y="1152"/>
                </a:lnTo>
                <a:lnTo>
                  <a:pt x="2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3"/>
          <p:cNvSpPr/>
          <p:nvPr/>
        </p:nvSpPr>
        <p:spPr>
          <a:xfrm>
            <a:off x="2379000" y="1981514"/>
            <a:ext cx="516699" cy="994339"/>
          </a:xfrm>
          <a:custGeom>
            <a:rect b="b" l="l" r="r" t="t"/>
            <a:pathLst>
              <a:path extrusionOk="0" h="13238" w="6879">
                <a:moveTo>
                  <a:pt x="1" y="1"/>
                </a:moveTo>
                <a:lnTo>
                  <a:pt x="1" y="13238"/>
                </a:lnTo>
                <a:lnTo>
                  <a:pt x="6879" y="13238"/>
                </a:lnTo>
                <a:lnTo>
                  <a:pt x="68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2257016" y="3041046"/>
            <a:ext cx="51903" cy="297596"/>
          </a:xfrm>
          <a:custGeom>
            <a:rect b="b" l="l" r="r" t="t"/>
            <a:pathLst>
              <a:path extrusionOk="0" h="3962" w="691">
                <a:moveTo>
                  <a:pt x="1" y="1"/>
                </a:moveTo>
                <a:lnTo>
                  <a:pt x="1" y="3961"/>
                </a:lnTo>
                <a:lnTo>
                  <a:pt x="691" y="3961"/>
                </a:lnTo>
                <a:lnTo>
                  <a:pt x="69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3"/>
          <p:cNvSpPr/>
          <p:nvPr/>
        </p:nvSpPr>
        <p:spPr>
          <a:xfrm>
            <a:off x="2965859" y="3041046"/>
            <a:ext cx="51828" cy="297596"/>
          </a:xfrm>
          <a:custGeom>
            <a:rect b="b" l="l" r="r" t="t"/>
            <a:pathLst>
              <a:path extrusionOk="0" h="3962" w="690">
                <a:moveTo>
                  <a:pt x="1" y="1"/>
                </a:moveTo>
                <a:lnTo>
                  <a:pt x="1" y="3961"/>
                </a:lnTo>
                <a:lnTo>
                  <a:pt x="689" y="3961"/>
                </a:lnTo>
                <a:lnTo>
                  <a:pt x="68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/>
          <p:nvPr/>
        </p:nvSpPr>
        <p:spPr>
          <a:xfrm>
            <a:off x="2408068" y="3338566"/>
            <a:ext cx="458637" cy="46645"/>
          </a:xfrm>
          <a:custGeom>
            <a:rect b="b" l="l" r="r" t="t"/>
            <a:pathLst>
              <a:path extrusionOk="0" h="621" w="6106">
                <a:moveTo>
                  <a:pt x="1" y="0"/>
                </a:moveTo>
                <a:lnTo>
                  <a:pt x="1" y="620"/>
                </a:lnTo>
                <a:lnTo>
                  <a:pt x="6106" y="620"/>
                </a:lnTo>
                <a:lnTo>
                  <a:pt x="610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3"/>
          <p:cNvSpPr/>
          <p:nvPr/>
        </p:nvSpPr>
        <p:spPr>
          <a:xfrm>
            <a:off x="2408068" y="3338566"/>
            <a:ext cx="458637" cy="19604"/>
          </a:xfrm>
          <a:custGeom>
            <a:rect b="b" l="l" r="r" t="t"/>
            <a:pathLst>
              <a:path extrusionOk="0" h="261" w="6106">
                <a:moveTo>
                  <a:pt x="1" y="0"/>
                </a:moveTo>
                <a:lnTo>
                  <a:pt x="1" y="260"/>
                </a:lnTo>
                <a:lnTo>
                  <a:pt x="6106" y="260"/>
                </a:lnTo>
                <a:lnTo>
                  <a:pt x="61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3"/>
          <p:cNvSpPr/>
          <p:nvPr/>
        </p:nvSpPr>
        <p:spPr>
          <a:xfrm>
            <a:off x="2244322" y="3385135"/>
            <a:ext cx="786203" cy="46720"/>
          </a:xfrm>
          <a:custGeom>
            <a:rect b="b" l="l" r="r" t="t"/>
            <a:pathLst>
              <a:path extrusionOk="0" h="622" w="10467">
                <a:moveTo>
                  <a:pt x="0" y="0"/>
                </a:moveTo>
                <a:lnTo>
                  <a:pt x="0" y="622"/>
                </a:lnTo>
                <a:lnTo>
                  <a:pt x="10466" y="622"/>
                </a:lnTo>
                <a:lnTo>
                  <a:pt x="1046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3"/>
          <p:cNvSpPr/>
          <p:nvPr/>
        </p:nvSpPr>
        <p:spPr>
          <a:xfrm>
            <a:off x="2054736" y="3431780"/>
            <a:ext cx="1165295" cy="46645"/>
          </a:xfrm>
          <a:custGeom>
            <a:rect b="b" l="l" r="r" t="t"/>
            <a:pathLst>
              <a:path extrusionOk="0" h="621" w="15514">
                <a:moveTo>
                  <a:pt x="1" y="1"/>
                </a:moveTo>
                <a:lnTo>
                  <a:pt x="1" y="621"/>
                </a:lnTo>
                <a:lnTo>
                  <a:pt x="15514" y="621"/>
                </a:lnTo>
                <a:lnTo>
                  <a:pt x="1551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3"/>
          <p:cNvSpPr/>
          <p:nvPr/>
        </p:nvSpPr>
        <p:spPr>
          <a:xfrm>
            <a:off x="2244322" y="3385135"/>
            <a:ext cx="786203" cy="19604"/>
          </a:xfrm>
          <a:custGeom>
            <a:rect b="b" l="l" r="r" t="t"/>
            <a:pathLst>
              <a:path extrusionOk="0" h="261" w="10467">
                <a:moveTo>
                  <a:pt x="0" y="0"/>
                </a:moveTo>
                <a:lnTo>
                  <a:pt x="0" y="260"/>
                </a:lnTo>
                <a:lnTo>
                  <a:pt x="10466" y="260"/>
                </a:lnTo>
                <a:lnTo>
                  <a:pt x="1046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3"/>
          <p:cNvSpPr/>
          <p:nvPr/>
        </p:nvSpPr>
        <p:spPr>
          <a:xfrm>
            <a:off x="2054736" y="3431780"/>
            <a:ext cx="1165295" cy="19529"/>
          </a:xfrm>
          <a:custGeom>
            <a:rect b="b" l="l" r="r" t="t"/>
            <a:pathLst>
              <a:path extrusionOk="0" h="260" w="15514">
                <a:moveTo>
                  <a:pt x="1" y="1"/>
                </a:moveTo>
                <a:lnTo>
                  <a:pt x="1" y="259"/>
                </a:lnTo>
                <a:lnTo>
                  <a:pt x="15514" y="259"/>
                </a:lnTo>
                <a:lnTo>
                  <a:pt x="1551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3"/>
          <p:cNvSpPr/>
          <p:nvPr/>
        </p:nvSpPr>
        <p:spPr>
          <a:xfrm>
            <a:off x="3220717" y="2011409"/>
            <a:ext cx="734375" cy="100350"/>
          </a:xfrm>
          <a:custGeom>
            <a:rect b="b" l="l" r="r" t="t"/>
            <a:pathLst>
              <a:path extrusionOk="0" h="1336" w="9777">
                <a:moveTo>
                  <a:pt x="1" y="1"/>
                </a:moveTo>
                <a:lnTo>
                  <a:pt x="1" y="1335"/>
                </a:lnTo>
                <a:lnTo>
                  <a:pt x="9776" y="1335"/>
                </a:lnTo>
                <a:lnTo>
                  <a:pt x="97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3"/>
          <p:cNvSpPr/>
          <p:nvPr/>
        </p:nvSpPr>
        <p:spPr>
          <a:xfrm>
            <a:off x="3220717" y="2111684"/>
            <a:ext cx="655732" cy="1226963"/>
          </a:xfrm>
          <a:custGeom>
            <a:rect b="b" l="l" r="r" t="t"/>
            <a:pathLst>
              <a:path extrusionOk="0" h="16335" w="8730">
                <a:moveTo>
                  <a:pt x="1" y="0"/>
                </a:moveTo>
                <a:lnTo>
                  <a:pt x="1" y="16334"/>
                </a:lnTo>
                <a:lnTo>
                  <a:pt x="8730" y="16334"/>
                </a:lnTo>
                <a:lnTo>
                  <a:pt x="873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3"/>
          <p:cNvSpPr/>
          <p:nvPr/>
        </p:nvSpPr>
        <p:spPr>
          <a:xfrm>
            <a:off x="3290798" y="2201893"/>
            <a:ext cx="127466" cy="221507"/>
          </a:xfrm>
          <a:custGeom>
            <a:rect b="b" l="l" r="r" t="t"/>
            <a:pathLst>
              <a:path extrusionOk="0" h="2949" w="1697">
                <a:moveTo>
                  <a:pt x="1" y="0"/>
                </a:moveTo>
                <a:lnTo>
                  <a:pt x="1" y="2948"/>
                </a:lnTo>
                <a:lnTo>
                  <a:pt x="1696" y="2948"/>
                </a:lnTo>
                <a:lnTo>
                  <a:pt x="16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3"/>
          <p:cNvSpPr/>
          <p:nvPr/>
        </p:nvSpPr>
        <p:spPr>
          <a:xfrm>
            <a:off x="3308374" y="2222775"/>
            <a:ext cx="92463" cy="179444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3"/>
          <p:cNvSpPr/>
          <p:nvPr/>
        </p:nvSpPr>
        <p:spPr>
          <a:xfrm>
            <a:off x="3299060" y="2303445"/>
            <a:ext cx="111091" cy="18327"/>
          </a:xfrm>
          <a:custGeom>
            <a:rect b="b" l="l" r="r" t="t"/>
            <a:pathLst>
              <a:path extrusionOk="0" h="244" w="1479">
                <a:moveTo>
                  <a:pt x="0" y="0"/>
                </a:moveTo>
                <a:lnTo>
                  <a:pt x="0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3"/>
          <p:cNvSpPr/>
          <p:nvPr/>
        </p:nvSpPr>
        <p:spPr>
          <a:xfrm>
            <a:off x="3485040" y="2201893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3"/>
          <p:cNvSpPr/>
          <p:nvPr/>
        </p:nvSpPr>
        <p:spPr>
          <a:xfrm>
            <a:off x="3502392" y="2222775"/>
            <a:ext cx="92463" cy="179444"/>
          </a:xfrm>
          <a:custGeom>
            <a:rect b="b" l="l" r="r" t="t"/>
            <a:pathLst>
              <a:path extrusionOk="0" h="2389" w="1231">
                <a:moveTo>
                  <a:pt x="1" y="1"/>
                </a:moveTo>
                <a:lnTo>
                  <a:pt x="1" y="2389"/>
                </a:lnTo>
                <a:lnTo>
                  <a:pt x="1231" y="2389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3"/>
          <p:cNvSpPr/>
          <p:nvPr/>
        </p:nvSpPr>
        <p:spPr>
          <a:xfrm>
            <a:off x="3493078" y="2303445"/>
            <a:ext cx="111167" cy="18327"/>
          </a:xfrm>
          <a:custGeom>
            <a:rect b="b" l="l" r="r" t="t"/>
            <a:pathLst>
              <a:path extrusionOk="0" h="244" w="1480">
                <a:moveTo>
                  <a:pt x="1" y="0"/>
                </a:moveTo>
                <a:lnTo>
                  <a:pt x="1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3"/>
          <p:cNvSpPr/>
          <p:nvPr/>
        </p:nvSpPr>
        <p:spPr>
          <a:xfrm>
            <a:off x="3679133" y="2201893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3"/>
          <p:cNvSpPr/>
          <p:nvPr/>
        </p:nvSpPr>
        <p:spPr>
          <a:xfrm>
            <a:off x="3696484" y="2222775"/>
            <a:ext cx="92463" cy="179444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3"/>
          <p:cNvSpPr/>
          <p:nvPr/>
        </p:nvSpPr>
        <p:spPr>
          <a:xfrm>
            <a:off x="3687170" y="2303445"/>
            <a:ext cx="111091" cy="18327"/>
          </a:xfrm>
          <a:custGeom>
            <a:rect b="b" l="l" r="r" t="t"/>
            <a:pathLst>
              <a:path extrusionOk="0" h="244" w="1479">
                <a:moveTo>
                  <a:pt x="0" y="0"/>
                </a:moveTo>
                <a:lnTo>
                  <a:pt x="0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3"/>
          <p:cNvSpPr/>
          <p:nvPr/>
        </p:nvSpPr>
        <p:spPr>
          <a:xfrm>
            <a:off x="3290798" y="2529307"/>
            <a:ext cx="127466" cy="221507"/>
          </a:xfrm>
          <a:custGeom>
            <a:rect b="b" l="l" r="r" t="t"/>
            <a:pathLst>
              <a:path extrusionOk="0" h="2949" w="1697">
                <a:moveTo>
                  <a:pt x="1" y="0"/>
                </a:moveTo>
                <a:lnTo>
                  <a:pt x="1" y="2948"/>
                </a:lnTo>
                <a:lnTo>
                  <a:pt x="1696" y="2948"/>
                </a:lnTo>
                <a:lnTo>
                  <a:pt x="16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3"/>
          <p:cNvSpPr/>
          <p:nvPr/>
        </p:nvSpPr>
        <p:spPr>
          <a:xfrm>
            <a:off x="3308374" y="2550339"/>
            <a:ext cx="92463" cy="179444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3"/>
          <p:cNvSpPr/>
          <p:nvPr/>
        </p:nvSpPr>
        <p:spPr>
          <a:xfrm>
            <a:off x="3299060" y="2630784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3"/>
          <p:cNvSpPr/>
          <p:nvPr/>
        </p:nvSpPr>
        <p:spPr>
          <a:xfrm>
            <a:off x="3485040" y="2529307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3"/>
          <p:cNvSpPr/>
          <p:nvPr/>
        </p:nvSpPr>
        <p:spPr>
          <a:xfrm>
            <a:off x="3502392" y="2550339"/>
            <a:ext cx="92463" cy="179444"/>
          </a:xfrm>
          <a:custGeom>
            <a:rect b="b" l="l" r="r" t="t"/>
            <a:pathLst>
              <a:path extrusionOk="0" h="2389" w="1231">
                <a:moveTo>
                  <a:pt x="1" y="1"/>
                </a:moveTo>
                <a:lnTo>
                  <a:pt x="1" y="2389"/>
                </a:lnTo>
                <a:lnTo>
                  <a:pt x="1231" y="2389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3"/>
          <p:cNvSpPr/>
          <p:nvPr/>
        </p:nvSpPr>
        <p:spPr>
          <a:xfrm>
            <a:off x="3493078" y="2630784"/>
            <a:ext cx="111167" cy="18403"/>
          </a:xfrm>
          <a:custGeom>
            <a:rect b="b" l="l" r="r" t="t"/>
            <a:pathLst>
              <a:path extrusionOk="0" h="245" w="148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3"/>
          <p:cNvSpPr/>
          <p:nvPr/>
        </p:nvSpPr>
        <p:spPr>
          <a:xfrm>
            <a:off x="3679133" y="2529307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3"/>
          <p:cNvSpPr/>
          <p:nvPr/>
        </p:nvSpPr>
        <p:spPr>
          <a:xfrm>
            <a:off x="3696484" y="2550339"/>
            <a:ext cx="92463" cy="179444"/>
          </a:xfrm>
          <a:custGeom>
            <a:rect b="b" l="l" r="r" t="t"/>
            <a:pathLst>
              <a:path extrusionOk="0" h="2389" w="1231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3"/>
          <p:cNvSpPr/>
          <p:nvPr/>
        </p:nvSpPr>
        <p:spPr>
          <a:xfrm>
            <a:off x="3687170" y="2630784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3"/>
          <p:cNvSpPr/>
          <p:nvPr/>
        </p:nvSpPr>
        <p:spPr>
          <a:xfrm>
            <a:off x="3290798" y="2856796"/>
            <a:ext cx="127466" cy="221507"/>
          </a:xfrm>
          <a:custGeom>
            <a:rect b="b" l="l" r="r" t="t"/>
            <a:pathLst>
              <a:path extrusionOk="0" h="2949" w="1697">
                <a:moveTo>
                  <a:pt x="1" y="0"/>
                </a:moveTo>
                <a:lnTo>
                  <a:pt x="1" y="2949"/>
                </a:lnTo>
                <a:lnTo>
                  <a:pt x="1696" y="2949"/>
                </a:lnTo>
                <a:lnTo>
                  <a:pt x="1696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3"/>
          <p:cNvSpPr/>
          <p:nvPr/>
        </p:nvSpPr>
        <p:spPr>
          <a:xfrm>
            <a:off x="3308374" y="2877828"/>
            <a:ext cx="92463" cy="179444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3299060" y="2958273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3485040" y="2856796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3"/>
          <p:cNvSpPr/>
          <p:nvPr/>
        </p:nvSpPr>
        <p:spPr>
          <a:xfrm>
            <a:off x="3502392" y="2877828"/>
            <a:ext cx="92463" cy="179444"/>
          </a:xfrm>
          <a:custGeom>
            <a:rect b="b" l="l" r="r" t="t"/>
            <a:pathLst>
              <a:path extrusionOk="0" h="2389" w="1231">
                <a:moveTo>
                  <a:pt x="1" y="0"/>
                </a:moveTo>
                <a:lnTo>
                  <a:pt x="1" y="2388"/>
                </a:lnTo>
                <a:lnTo>
                  <a:pt x="1231" y="2388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3"/>
          <p:cNvSpPr/>
          <p:nvPr/>
        </p:nvSpPr>
        <p:spPr>
          <a:xfrm>
            <a:off x="3493078" y="2958273"/>
            <a:ext cx="111167" cy="18403"/>
          </a:xfrm>
          <a:custGeom>
            <a:rect b="b" l="l" r="r" t="t"/>
            <a:pathLst>
              <a:path extrusionOk="0" h="245" w="148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3"/>
          <p:cNvSpPr/>
          <p:nvPr/>
        </p:nvSpPr>
        <p:spPr>
          <a:xfrm>
            <a:off x="3679133" y="2856796"/>
            <a:ext cx="127316" cy="221507"/>
          </a:xfrm>
          <a:custGeom>
            <a:rect b="b" l="l" r="r" t="t"/>
            <a:pathLst>
              <a:path extrusionOk="0" h="2949" w="1695">
                <a:moveTo>
                  <a:pt x="0" y="0"/>
                </a:moveTo>
                <a:lnTo>
                  <a:pt x="0" y="2949"/>
                </a:lnTo>
                <a:lnTo>
                  <a:pt x="1694" y="2949"/>
                </a:lnTo>
                <a:lnTo>
                  <a:pt x="1694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3"/>
          <p:cNvSpPr/>
          <p:nvPr/>
        </p:nvSpPr>
        <p:spPr>
          <a:xfrm>
            <a:off x="3696484" y="2877828"/>
            <a:ext cx="92463" cy="179444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3"/>
          <p:cNvSpPr/>
          <p:nvPr/>
        </p:nvSpPr>
        <p:spPr>
          <a:xfrm>
            <a:off x="3687170" y="2958273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3"/>
          <p:cNvSpPr/>
          <p:nvPr/>
        </p:nvSpPr>
        <p:spPr>
          <a:xfrm>
            <a:off x="3220717" y="2111684"/>
            <a:ext cx="699523" cy="40185"/>
          </a:xfrm>
          <a:custGeom>
            <a:rect b="b" l="l" r="r" t="t"/>
            <a:pathLst>
              <a:path extrusionOk="0" h="535" w="9313">
                <a:moveTo>
                  <a:pt x="1" y="0"/>
                </a:moveTo>
                <a:lnTo>
                  <a:pt x="1" y="534"/>
                </a:lnTo>
                <a:lnTo>
                  <a:pt x="9313" y="534"/>
                </a:lnTo>
                <a:lnTo>
                  <a:pt x="931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/>
          <p:nvPr/>
        </p:nvSpPr>
        <p:spPr>
          <a:xfrm>
            <a:off x="3220717" y="3189844"/>
            <a:ext cx="656333" cy="148873"/>
          </a:xfrm>
          <a:custGeom>
            <a:rect b="b" l="l" r="r" t="t"/>
            <a:pathLst>
              <a:path extrusionOk="0" h="1982" w="8738">
                <a:moveTo>
                  <a:pt x="1" y="1"/>
                </a:moveTo>
                <a:lnTo>
                  <a:pt x="1" y="1981"/>
                </a:lnTo>
                <a:lnTo>
                  <a:pt x="8738" y="1981"/>
                </a:lnTo>
                <a:lnTo>
                  <a:pt x="87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3"/>
          <p:cNvSpPr/>
          <p:nvPr/>
        </p:nvSpPr>
        <p:spPr>
          <a:xfrm>
            <a:off x="3308374" y="2222549"/>
            <a:ext cx="92539" cy="80671"/>
          </a:xfrm>
          <a:custGeom>
            <a:rect b="b" l="l" r="r" t="t"/>
            <a:pathLst>
              <a:path extrusionOk="0" h="1074" w="1232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3"/>
          <p:cNvSpPr/>
          <p:nvPr/>
        </p:nvSpPr>
        <p:spPr>
          <a:xfrm>
            <a:off x="3502392" y="2222549"/>
            <a:ext cx="92539" cy="80671"/>
          </a:xfrm>
          <a:custGeom>
            <a:rect b="b" l="l" r="r" t="t"/>
            <a:pathLst>
              <a:path extrusionOk="0" h="1074" w="1232">
                <a:moveTo>
                  <a:pt x="1" y="1"/>
                </a:moveTo>
                <a:lnTo>
                  <a:pt x="1" y="1074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3"/>
          <p:cNvSpPr/>
          <p:nvPr/>
        </p:nvSpPr>
        <p:spPr>
          <a:xfrm>
            <a:off x="3696484" y="2222549"/>
            <a:ext cx="92539" cy="80671"/>
          </a:xfrm>
          <a:custGeom>
            <a:rect b="b" l="l" r="r" t="t"/>
            <a:pathLst>
              <a:path extrusionOk="0" h="1074" w="1232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3"/>
          <p:cNvSpPr/>
          <p:nvPr/>
        </p:nvSpPr>
        <p:spPr>
          <a:xfrm>
            <a:off x="3308374" y="2321397"/>
            <a:ext cx="92539" cy="80671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3"/>
          <p:cNvSpPr/>
          <p:nvPr/>
        </p:nvSpPr>
        <p:spPr>
          <a:xfrm>
            <a:off x="3502392" y="2321397"/>
            <a:ext cx="92539" cy="80671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3"/>
          <p:cNvSpPr/>
          <p:nvPr/>
        </p:nvSpPr>
        <p:spPr>
          <a:xfrm>
            <a:off x="3696484" y="2321397"/>
            <a:ext cx="92539" cy="80671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3"/>
          <p:cNvSpPr/>
          <p:nvPr/>
        </p:nvSpPr>
        <p:spPr>
          <a:xfrm>
            <a:off x="3308374" y="2550339"/>
            <a:ext cx="92539" cy="80521"/>
          </a:xfrm>
          <a:custGeom>
            <a:rect b="b" l="l" r="r" t="t"/>
            <a:pathLst>
              <a:path extrusionOk="0" h="1072" w="1232">
                <a:moveTo>
                  <a:pt x="0" y="1"/>
                </a:moveTo>
                <a:lnTo>
                  <a:pt x="0" y="1072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3"/>
          <p:cNvSpPr/>
          <p:nvPr/>
        </p:nvSpPr>
        <p:spPr>
          <a:xfrm>
            <a:off x="3502392" y="2550339"/>
            <a:ext cx="92539" cy="80521"/>
          </a:xfrm>
          <a:custGeom>
            <a:rect b="b" l="l" r="r" t="t"/>
            <a:pathLst>
              <a:path extrusionOk="0" h="1072" w="1232">
                <a:moveTo>
                  <a:pt x="1" y="1"/>
                </a:moveTo>
                <a:lnTo>
                  <a:pt x="1" y="1072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3"/>
          <p:cNvSpPr/>
          <p:nvPr/>
        </p:nvSpPr>
        <p:spPr>
          <a:xfrm>
            <a:off x="3696484" y="2550339"/>
            <a:ext cx="92539" cy="80521"/>
          </a:xfrm>
          <a:custGeom>
            <a:rect b="b" l="l" r="r" t="t"/>
            <a:pathLst>
              <a:path extrusionOk="0" h="1072" w="1232">
                <a:moveTo>
                  <a:pt x="0" y="1"/>
                </a:moveTo>
                <a:lnTo>
                  <a:pt x="0" y="1072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3"/>
          <p:cNvSpPr/>
          <p:nvPr/>
        </p:nvSpPr>
        <p:spPr>
          <a:xfrm>
            <a:off x="3308374" y="2649186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3"/>
          <p:cNvSpPr/>
          <p:nvPr/>
        </p:nvSpPr>
        <p:spPr>
          <a:xfrm>
            <a:off x="3502392" y="2649186"/>
            <a:ext cx="92539" cy="80596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3"/>
          <p:cNvSpPr/>
          <p:nvPr/>
        </p:nvSpPr>
        <p:spPr>
          <a:xfrm>
            <a:off x="3696484" y="2649186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3"/>
          <p:cNvSpPr/>
          <p:nvPr/>
        </p:nvSpPr>
        <p:spPr>
          <a:xfrm>
            <a:off x="3308374" y="2877828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3"/>
          <p:cNvSpPr/>
          <p:nvPr/>
        </p:nvSpPr>
        <p:spPr>
          <a:xfrm>
            <a:off x="3502392" y="2877828"/>
            <a:ext cx="92539" cy="80596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3"/>
          <p:cNvSpPr/>
          <p:nvPr/>
        </p:nvSpPr>
        <p:spPr>
          <a:xfrm>
            <a:off x="3696484" y="2877828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3"/>
          <p:cNvSpPr/>
          <p:nvPr/>
        </p:nvSpPr>
        <p:spPr>
          <a:xfrm>
            <a:off x="3308374" y="2976675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2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3"/>
          <p:cNvSpPr/>
          <p:nvPr/>
        </p:nvSpPr>
        <p:spPr>
          <a:xfrm>
            <a:off x="3502392" y="2976675"/>
            <a:ext cx="92539" cy="80596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2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3"/>
          <p:cNvSpPr/>
          <p:nvPr/>
        </p:nvSpPr>
        <p:spPr>
          <a:xfrm>
            <a:off x="3696484" y="2976675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2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"/>
          <p:cNvSpPr/>
          <p:nvPr/>
        </p:nvSpPr>
        <p:spPr>
          <a:xfrm>
            <a:off x="1319754" y="2011184"/>
            <a:ext cx="734300" cy="100350"/>
          </a:xfrm>
          <a:custGeom>
            <a:rect b="b" l="l" r="r" t="t"/>
            <a:pathLst>
              <a:path extrusionOk="0" h="1336" w="9776">
                <a:moveTo>
                  <a:pt x="0" y="1"/>
                </a:moveTo>
                <a:lnTo>
                  <a:pt x="0" y="1335"/>
                </a:lnTo>
                <a:lnTo>
                  <a:pt x="9776" y="1335"/>
                </a:lnTo>
                <a:lnTo>
                  <a:pt x="97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3"/>
          <p:cNvSpPr/>
          <p:nvPr/>
        </p:nvSpPr>
        <p:spPr>
          <a:xfrm>
            <a:off x="1398248" y="2111383"/>
            <a:ext cx="655807" cy="1226963"/>
          </a:xfrm>
          <a:custGeom>
            <a:rect b="b" l="l" r="r" t="t"/>
            <a:pathLst>
              <a:path extrusionOk="0" h="16335" w="8731">
                <a:moveTo>
                  <a:pt x="1" y="0"/>
                </a:moveTo>
                <a:lnTo>
                  <a:pt x="1" y="16334"/>
                </a:lnTo>
                <a:lnTo>
                  <a:pt x="8731" y="16334"/>
                </a:lnTo>
                <a:lnTo>
                  <a:pt x="873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3"/>
          <p:cNvSpPr/>
          <p:nvPr/>
        </p:nvSpPr>
        <p:spPr>
          <a:xfrm>
            <a:off x="1468478" y="2201593"/>
            <a:ext cx="127316" cy="221582"/>
          </a:xfrm>
          <a:custGeom>
            <a:rect b="b" l="l" r="r" t="t"/>
            <a:pathLst>
              <a:path extrusionOk="0" h="2950" w="1695">
                <a:moveTo>
                  <a:pt x="0" y="0"/>
                </a:moveTo>
                <a:lnTo>
                  <a:pt x="0" y="2949"/>
                </a:lnTo>
                <a:lnTo>
                  <a:pt x="1694" y="2949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3"/>
          <p:cNvSpPr/>
          <p:nvPr/>
        </p:nvSpPr>
        <p:spPr>
          <a:xfrm>
            <a:off x="1485830" y="2222549"/>
            <a:ext cx="92539" cy="179369"/>
          </a:xfrm>
          <a:custGeom>
            <a:rect b="b" l="l" r="r" t="t"/>
            <a:pathLst>
              <a:path extrusionOk="0" h="2388" w="1232">
                <a:moveTo>
                  <a:pt x="0" y="1"/>
                </a:moveTo>
                <a:lnTo>
                  <a:pt x="0" y="2388"/>
                </a:lnTo>
                <a:lnTo>
                  <a:pt x="1231" y="2388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3"/>
          <p:cNvSpPr/>
          <p:nvPr/>
        </p:nvSpPr>
        <p:spPr>
          <a:xfrm>
            <a:off x="1476516" y="2303070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3"/>
          <p:cNvSpPr/>
          <p:nvPr/>
        </p:nvSpPr>
        <p:spPr>
          <a:xfrm>
            <a:off x="1662496" y="2201593"/>
            <a:ext cx="127391" cy="221582"/>
          </a:xfrm>
          <a:custGeom>
            <a:rect b="b" l="l" r="r" t="t"/>
            <a:pathLst>
              <a:path extrusionOk="0" h="2950" w="1696">
                <a:moveTo>
                  <a:pt x="1" y="0"/>
                </a:moveTo>
                <a:lnTo>
                  <a:pt x="1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3"/>
          <p:cNvSpPr/>
          <p:nvPr/>
        </p:nvSpPr>
        <p:spPr>
          <a:xfrm>
            <a:off x="1679847" y="2222549"/>
            <a:ext cx="92539" cy="179369"/>
          </a:xfrm>
          <a:custGeom>
            <a:rect b="b" l="l" r="r" t="t"/>
            <a:pathLst>
              <a:path extrusionOk="0" h="2388" w="1232">
                <a:moveTo>
                  <a:pt x="1" y="1"/>
                </a:moveTo>
                <a:lnTo>
                  <a:pt x="1" y="2388"/>
                </a:lnTo>
                <a:lnTo>
                  <a:pt x="1232" y="2388"/>
                </a:lnTo>
                <a:lnTo>
                  <a:pt x="12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3"/>
          <p:cNvSpPr/>
          <p:nvPr/>
        </p:nvSpPr>
        <p:spPr>
          <a:xfrm>
            <a:off x="1670608" y="2303070"/>
            <a:ext cx="111091" cy="18403"/>
          </a:xfrm>
          <a:custGeom>
            <a:rect b="b" l="l" r="r" t="t"/>
            <a:pathLst>
              <a:path extrusionOk="0" h="245" w="1479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3"/>
          <p:cNvSpPr/>
          <p:nvPr/>
        </p:nvSpPr>
        <p:spPr>
          <a:xfrm>
            <a:off x="1856588" y="2201593"/>
            <a:ext cx="127316" cy="221582"/>
          </a:xfrm>
          <a:custGeom>
            <a:rect b="b" l="l" r="r" t="t"/>
            <a:pathLst>
              <a:path extrusionOk="0" h="2950" w="1695">
                <a:moveTo>
                  <a:pt x="0" y="0"/>
                </a:moveTo>
                <a:lnTo>
                  <a:pt x="0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3"/>
          <p:cNvSpPr/>
          <p:nvPr/>
        </p:nvSpPr>
        <p:spPr>
          <a:xfrm>
            <a:off x="1874089" y="2222549"/>
            <a:ext cx="92463" cy="179369"/>
          </a:xfrm>
          <a:custGeom>
            <a:rect b="b" l="l" r="r" t="t"/>
            <a:pathLst>
              <a:path extrusionOk="0" h="2388" w="1231">
                <a:moveTo>
                  <a:pt x="0" y="1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3"/>
          <p:cNvSpPr/>
          <p:nvPr/>
        </p:nvSpPr>
        <p:spPr>
          <a:xfrm>
            <a:off x="1864700" y="2303070"/>
            <a:ext cx="111167" cy="18403"/>
          </a:xfrm>
          <a:custGeom>
            <a:rect b="b" l="l" r="r" t="t"/>
            <a:pathLst>
              <a:path extrusionOk="0" h="245" w="148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"/>
          <p:cNvSpPr/>
          <p:nvPr/>
        </p:nvSpPr>
        <p:spPr>
          <a:xfrm>
            <a:off x="1468478" y="2529157"/>
            <a:ext cx="127316" cy="221432"/>
          </a:xfrm>
          <a:custGeom>
            <a:rect b="b" l="l" r="r" t="t"/>
            <a:pathLst>
              <a:path extrusionOk="0" h="2948" w="1695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3"/>
          <p:cNvSpPr/>
          <p:nvPr/>
        </p:nvSpPr>
        <p:spPr>
          <a:xfrm>
            <a:off x="1485830" y="2550038"/>
            <a:ext cx="92539" cy="179444"/>
          </a:xfrm>
          <a:custGeom>
            <a:rect b="b" l="l" r="r" t="t"/>
            <a:pathLst>
              <a:path extrusionOk="0" h="2389" w="1232">
                <a:moveTo>
                  <a:pt x="0" y="0"/>
                </a:moveTo>
                <a:lnTo>
                  <a:pt x="0" y="2389"/>
                </a:lnTo>
                <a:lnTo>
                  <a:pt x="1231" y="2389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3"/>
          <p:cNvSpPr/>
          <p:nvPr/>
        </p:nvSpPr>
        <p:spPr>
          <a:xfrm>
            <a:off x="1476516" y="2630634"/>
            <a:ext cx="111091" cy="18327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3"/>
          <p:cNvSpPr/>
          <p:nvPr/>
        </p:nvSpPr>
        <p:spPr>
          <a:xfrm>
            <a:off x="1662496" y="2529157"/>
            <a:ext cx="127391" cy="221432"/>
          </a:xfrm>
          <a:custGeom>
            <a:rect b="b" l="l" r="r" t="t"/>
            <a:pathLst>
              <a:path extrusionOk="0" h="2948" w="1696">
                <a:moveTo>
                  <a:pt x="1" y="0"/>
                </a:moveTo>
                <a:lnTo>
                  <a:pt x="1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3"/>
          <p:cNvSpPr/>
          <p:nvPr/>
        </p:nvSpPr>
        <p:spPr>
          <a:xfrm>
            <a:off x="1679847" y="2550038"/>
            <a:ext cx="92539" cy="179444"/>
          </a:xfrm>
          <a:custGeom>
            <a:rect b="b" l="l" r="r" t="t"/>
            <a:pathLst>
              <a:path extrusionOk="0" h="2389" w="1232">
                <a:moveTo>
                  <a:pt x="1" y="0"/>
                </a:moveTo>
                <a:lnTo>
                  <a:pt x="1" y="2389"/>
                </a:lnTo>
                <a:lnTo>
                  <a:pt x="1232" y="2389"/>
                </a:lnTo>
                <a:lnTo>
                  <a:pt x="123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"/>
          <p:cNvSpPr/>
          <p:nvPr/>
        </p:nvSpPr>
        <p:spPr>
          <a:xfrm>
            <a:off x="1670608" y="2630634"/>
            <a:ext cx="111091" cy="18327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3"/>
          <p:cNvSpPr/>
          <p:nvPr/>
        </p:nvSpPr>
        <p:spPr>
          <a:xfrm>
            <a:off x="1856588" y="2529157"/>
            <a:ext cx="127316" cy="221432"/>
          </a:xfrm>
          <a:custGeom>
            <a:rect b="b" l="l" r="r" t="t"/>
            <a:pathLst>
              <a:path extrusionOk="0" h="2948" w="1695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3"/>
          <p:cNvSpPr/>
          <p:nvPr/>
        </p:nvSpPr>
        <p:spPr>
          <a:xfrm>
            <a:off x="1874089" y="2550038"/>
            <a:ext cx="92463" cy="179444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3"/>
          <p:cNvSpPr/>
          <p:nvPr/>
        </p:nvSpPr>
        <p:spPr>
          <a:xfrm>
            <a:off x="1864700" y="2630634"/>
            <a:ext cx="111167" cy="18327"/>
          </a:xfrm>
          <a:custGeom>
            <a:rect b="b" l="l" r="r" t="t"/>
            <a:pathLst>
              <a:path extrusionOk="0" h="244" w="1480">
                <a:moveTo>
                  <a:pt x="1" y="1"/>
                </a:moveTo>
                <a:lnTo>
                  <a:pt x="1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"/>
          <p:cNvSpPr/>
          <p:nvPr/>
        </p:nvSpPr>
        <p:spPr>
          <a:xfrm>
            <a:off x="1468478" y="2856421"/>
            <a:ext cx="127316" cy="221582"/>
          </a:xfrm>
          <a:custGeom>
            <a:rect b="b" l="l" r="r" t="t"/>
            <a:pathLst>
              <a:path extrusionOk="0" h="2950" w="1695">
                <a:moveTo>
                  <a:pt x="0" y="1"/>
                </a:moveTo>
                <a:lnTo>
                  <a:pt x="0" y="2950"/>
                </a:lnTo>
                <a:lnTo>
                  <a:pt x="1694" y="2950"/>
                </a:lnTo>
                <a:lnTo>
                  <a:pt x="16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3"/>
          <p:cNvSpPr/>
          <p:nvPr/>
        </p:nvSpPr>
        <p:spPr>
          <a:xfrm>
            <a:off x="1485830" y="2877527"/>
            <a:ext cx="92539" cy="179444"/>
          </a:xfrm>
          <a:custGeom>
            <a:rect b="b" l="l" r="r" t="t"/>
            <a:pathLst>
              <a:path extrusionOk="0" h="2389" w="1232">
                <a:moveTo>
                  <a:pt x="0" y="0"/>
                </a:moveTo>
                <a:lnTo>
                  <a:pt x="0" y="2388"/>
                </a:lnTo>
                <a:lnTo>
                  <a:pt x="1231" y="2388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3"/>
          <p:cNvSpPr/>
          <p:nvPr/>
        </p:nvSpPr>
        <p:spPr>
          <a:xfrm>
            <a:off x="1476516" y="2958047"/>
            <a:ext cx="111091" cy="18327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3"/>
          <p:cNvSpPr/>
          <p:nvPr/>
        </p:nvSpPr>
        <p:spPr>
          <a:xfrm>
            <a:off x="1662496" y="2856421"/>
            <a:ext cx="127391" cy="221582"/>
          </a:xfrm>
          <a:custGeom>
            <a:rect b="b" l="l" r="r" t="t"/>
            <a:pathLst>
              <a:path extrusionOk="0" h="2950" w="1696">
                <a:moveTo>
                  <a:pt x="1" y="1"/>
                </a:moveTo>
                <a:lnTo>
                  <a:pt x="1" y="2950"/>
                </a:lnTo>
                <a:lnTo>
                  <a:pt x="1695" y="2950"/>
                </a:lnTo>
                <a:lnTo>
                  <a:pt x="16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3"/>
          <p:cNvSpPr/>
          <p:nvPr/>
        </p:nvSpPr>
        <p:spPr>
          <a:xfrm>
            <a:off x="1679847" y="2877527"/>
            <a:ext cx="92539" cy="179444"/>
          </a:xfrm>
          <a:custGeom>
            <a:rect b="b" l="l" r="r" t="t"/>
            <a:pathLst>
              <a:path extrusionOk="0" h="2389" w="1232">
                <a:moveTo>
                  <a:pt x="1" y="0"/>
                </a:moveTo>
                <a:lnTo>
                  <a:pt x="1" y="2388"/>
                </a:lnTo>
                <a:lnTo>
                  <a:pt x="1232" y="2388"/>
                </a:lnTo>
                <a:lnTo>
                  <a:pt x="123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3"/>
          <p:cNvSpPr/>
          <p:nvPr/>
        </p:nvSpPr>
        <p:spPr>
          <a:xfrm>
            <a:off x="1670608" y="2958047"/>
            <a:ext cx="111091" cy="18327"/>
          </a:xfrm>
          <a:custGeom>
            <a:rect b="b" l="l" r="r" t="t"/>
            <a:pathLst>
              <a:path extrusionOk="0" h="244" w="1479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/>
          <p:cNvSpPr/>
          <p:nvPr/>
        </p:nvSpPr>
        <p:spPr>
          <a:xfrm>
            <a:off x="1856588" y="2856421"/>
            <a:ext cx="127316" cy="221582"/>
          </a:xfrm>
          <a:custGeom>
            <a:rect b="b" l="l" r="r" t="t"/>
            <a:pathLst>
              <a:path extrusionOk="0" h="2950" w="1695">
                <a:moveTo>
                  <a:pt x="0" y="1"/>
                </a:moveTo>
                <a:lnTo>
                  <a:pt x="0" y="2950"/>
                </a:lnTo>
                <a:lnTo>
                  <a:pt x="1695" y="2950"/>
                </a:lnTo>
                <a:lnTo>
                  <a:pt x="16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/>
          <p:cNvSpPr/>
          <p:nvPr/>
        </p:nvSpPr>
        <p:spPr>
          <a:xfrm>
            <a:off x="1874089" y="2877527"/>
            <a:ext cx="92463" cy="179444"/>
          </a:xfrm>
          <a:custGeom>
            <a:rect b="b" l="l" r="r" t="t"/>
            <a:pathLst>
              <a:path extrusionOk="0" h="2389" w="1231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/>
          <p:cNvSpPr/>
          <p:nvPr/>
        </p:nvSpPr>
        <p:spPr>
          <a:xfrm>
            <a:off x="1864700" y="2958047"/>
            <a:ext cx="111167" cy="18327"/>
          </a:xfrm>
          <a:custGeom>
            <a:rect b="b" l="l" r="r" t="t"/>
            <a:pathLst>
              <a:path extrusionOk="0" h="244" w="1480">
                <a:moveTo>
                  <a:pt x="1" y="1"/>
                </a:moveTo>
                <a:lnTo>
                  <a:pt x="1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3"/>
          <p:cNvSpPr/>
          <p:nvPr/>
        </p:nvSpPr>
        <p:spPr>
          <a:xfrm>
            <a:off x="1398248" y="3189543"/>
            <a:ext cx="655807" cy="148948"/>
          </a:xfrm>
          <a:custGeom>
            <a:rect b="b" l="l" r="r" t="t"/>
            <a:pathLst>
              <a:path extrusionOk="0" h="1983" w="8731">
                <a:moveTo>
                  <a:pt x="1" y="0"/>
                </a:moveTo>
                <a:lnTo>
                  <a:pt x="1" y="1982"/>
                </a:lnTo>
                <a:lnTo>
                  <a:pt x="8731" y="1982"/>
                </a:lnTo>
                <a:lnTo>
                  <a:pt x="8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3"/>
          <p:cNvSpPr/>
          <p:nvPr/>
        </p:nvSpPr>
        <p:spPr>
          <a:xfrm>
            <a:off x="1354457" y="2111383"/>
            <a:ext cx="699598" cy="40185"/>
          </a:xfrm>
          <a:custGeom>
            <a:rect b="b" l="l" r="r" t="t"/>
            <a:pathLst>
              <a:path extrusionOk="0" h="535" w="9314">
                <a:moveTo>
                  <a:pt x="1" y="0"/>
                </a:moveTo>
                <a:lnTo>
                  <a:pt x="1" y="534"/>
                </a:lnTo>
                <a:lnTo>
                  <a:pt x="9314" y="534"/>
                </a:lnTo>
                <a:lnTo>
                  <a:pt x="93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3"/>
          <p:cNvSpPr/>
          <p:nvPr/>
        </p:nvSpPr>
        <p:spPr>
          <a:xfrm>
            <a:off x="1485830" y="2222549"/>
            <a:ext cx="92539" cy="80671"/>
          </a:xfrm>
          <a:custGeom>
            <a:rect b="b" l="l" r="r" t="t"/>
            <a:pathLst>
              <a:path extrusionOk="0" h="1074" w="1232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1679847" y="2222549"/>
            <a:ext cx="92539" cy="80671"/>
          </a:xfrm>
          <a:custGeom>
            <a:rect b="b" l="l" r="r" t="t"/>
            <a:pathLst>
              <a:path extrusionOk="0" h="1074" w="1232">
                <a:moveTo>
                  <a:pt x="1" y="1"/>
                </a:moveTo>
                <a:lnTo>
                  <a:pt x="1" y="1074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3"/>
          <p:cNvSpPr/>
          <p:nvPr/>
        </p:nvSpPr>
        <p:spPr>
          <a:xfrm>
            <a:off x="1874089" y="2222549"/>
            <a:ext cx="92463" cy="80671"/>
          </a:xfrm>
          <a:custGeom>
            <a:rect b="b" l="l" r="r" t="t"/>
            <a:pathLst>
              <a:path extrusionOk="0" h="1074" w="1231">
                <a:moveTo>
                  <a:pt x="0" y="1"/>
                </a:moveTo>
                <a:lnTo>
                  <a:pt x="0" y="1074"/>
                </a:lnTo>
                <a:lnTo>
                  <a:pt x="1230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3"/>
          <p:cNvSpPr/>
          <p:nvPr/>
        </p:nvSpPr>
        <p:spPr>
          <a:xfrm>
            <a:off x="1485830" y="2321397"/>
            <a:ext cx="92539" cy="80671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3"/>
          <p:cNvSpPr/>
          <p:nvPr/>
        </p:nvSpPr>
        <p:spPr>
          <a:xfrm>
            <a:off x="1679847" y="2321397"/>
            <a:ext cx="92539" cy="80671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3"/>
          <p:cNvSpPr/>
          <p:nvPr/>
        </p:nvSpPr>
        <p:spPr>
          <a:xfrm>
            <a:off x="1874089" y="2321397"/>
            <a:ext cx="92463" cy="80671"/>
          </a:xfrm>
          <a:custGeom>
            <a:rect b="b" l="l" r="r" t="t"/>
            <a:pathLst>
              <a:path extrusionOk="0" h="1074" w="1231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3"/>
          <p:cNvSpPr/>
          <p:nvPr/>
        </p:nvSpPr>
        <p:spPr>
          <a:xfrm>
            <a:off x="1485830" y="2550038"/>
            <a:ext cx="92539" cy="80671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3"/>
          <p:cNvSpPr/>
          <p:nvPr/>
        </p:nvSpPr>
        <p:spPr>
          <a:xfrm>
            <a:off x="1679847" y="2550038"/>
            <a:ext cx="92539" cy="80671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3"/>
          <p:cNvSpPr/>
          <p:nvPr/>
        </p:nvSpPr>
        <p:spPr>
          <a:xfrm>
            <a:off x="1874089" y="2550038"/>
            <a:ext cx="92463" cy="80671"/>
          </a:xfrm>
          <a:custGeom>
            <a:rect b="b" l="l" r="r" t="t"/>
            <a:pathLst>
              <a:path extrusionOk="0" h="1074" w="1231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3"/>
          <p:cNvSpPr/>
          <p:nvPr/>
        </p:nvSpPr>
        <p:spPr>
          <a:xfrm>
            <a:off x="1485830" y="2648886"/>
            <a:ext cx="92539" cy="80671"/>
          </a:xfrm>
          <a:custGeom>
            <a:rect b="b" l="l" r="r" t="t"/>
            <a:pathLst>
              <a:path extrusionOk="0" h="1074" w="1232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3"/>
          <p:cNvSpPr/>
          <p:nvPr/>
        </p:nvSpPr>
        <p:spPr>
          <a:xfrm>
            <a:off x="1679847" y="2648886"/>
            <a:ext cx="92539" cy="80671"/>
          </a:xfrm>
          <a:custGeom>
            <a:rect b="b" l="l" r="r" t="t"/>
            <a:pathLst>
              <a:path extrusionOk="0" h="1074" w="1232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3"/>
          <p:cNvSpPr/>
          <p:nvPr/>
        </p:nvSpPr>
        <p:spPr>
          <a:xfrm>
            <a:off x="1874089" y="2648886"/>
            <a:ext cx="92463" cy="80671"/>
          </a:xfrm>
          <a:custGeom>
            <a:rect b="b" l="l" r="r" t="t"/>
            <a:pathLst>
              <a:path extrusionOk="0" h="1074" w="1231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3"/>
          <p:cNvSpPr/>
          <p:nvPr/>
        </p:nvSpPr>
        <p:spPr>
          <a:xfrm>
            <a:off x="1485830" y="2877527"/>
            <a:ext cx="92539" cy="80596"/>
          </a:xfrm>
          <a:custGeom>
            <a:rect b="b" l="l" r="r" t="t"/>
            <a:pathLst>
              <a:path extrusionOk="0" h="1073" w="1232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3"/>
          <p:cNvSpPr/>
          <p:nvPr/>
        </p:nvSpPr>
        <p:spPr>
          <a:xfrm>
            <a:off x="1679847" y="2877527"/>
            <a:ext cx="92539" cy="80596"/>
          </a:xfrm>
          <a:custGeom>
            <a:rect b="b" l="l" r="r" t="t"/>
            <a:pathLst>
              <a:path extrusionOk="0" h="1073" w="1232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3"/>
          <p:cNvSpPr/>
          <p:nvPr/>
        </p:nvSpPr>
        <p:spPr>
          <a:xfrm>
            <a:off x="1874089" y="2877527"/>
            <a:ext cx="92463" cy="80596"/>
          </a:xfrm>
          <a:custGeom>
            <a:rect b="b" l="l" r="r" t="t"/>
            <a:pathLst>
              <a:path extrusionOk="0" h="1073" w="1231">
                <a:moveTo>
                  <a:pt x="0" y="0"/>
                </a:moveTo>
                <a:lnTo>
                  <a:pt x="0" y="1073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3"/>
          <p:cNvSpPr/>
          <p:nvPr/>
        </p:nvSpPr>
        <p:spPr>
          <a:xfrm>
            <a:off x="1485830" y="2976450"/>
            <a:ext cx="92539" cy="80521"/>
          </a:xfrm>
          <a:custGeom>
            <a:rect b="b" l="l" r="r" t="t"/>
            <a:pathLst>
              <a:path extrusionOk="0" h="1072" w="1232">
                <a:moveTo>
                  <a:pt x="0" y="0"/>
                </a:moveTo>
                <a:lnTo>
                  <a:pt x="0" y="1071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3"/>
          <p:cNvSpPr/>
          <p:nvPr/>
        </p:nvSpPr>
        <p:spPr>
          <a:xfrm>
            <a:off x="1679847" y="2976450"/>
            <a:ext cx="92539" cy="80521"/>
          </a:xfrm>
          <a:custGeom>
            <a:rect b="b" l="l" r="r" t="t"/>
            <a:pathLst>
              <a:path extrusionOk="0" h="1072" w="1232">
                <a:moveTo>
                  <a:pt x="1" y="0"/>
                </a:moveTo>
                <a:lnTo>
                  <a:pt x="1" y="1071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3"/>
          <p:cNvSpPr/>
          <p:nvPr/>
        </p:nvSpPr>
        <p:spPr>
          <a:xfrm>
            <a:off x="1874089" y="2976450"/>
            <a:ext cx="92463" cy="80521"/>
          </a:xfrm>
          <a:custGeom>
            <a:rect b="b" l="l" r="r" t="t"/>
            <a:pathLst>
              <a:path extrusionOk="0" h="1072" w="1231">
                <a:moveTo>
                  <a:pt x="0" y="0"/>
                </a:moveTo>
                <a:lnTo>
                  <a:pt x="0" y="1071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3"/>
          <p:cNvSpPr/>
          <p:nvPr/>
        </p:nvSpPr>
        <p:spPr>
          <a:xfrm>
            <a:off x="2487238" y="3039018"/>
            <a:ext cx="300225" cy="299624"/>
          </a:xfrm>
          <a:custGeom>
            <a:rect b="b" l="l" r="r" t="t"/>
            <a:pathLst>
              <a:path extrusionOk="0" h="3989" w="3997">
                <a:moveTo>
                  <a:pt x="0" y="0"/>
                </a:moveTo>
                <a:lnTo>
                  <a:pt x="0" y="3988"/>
                </a:lnTo>
                <a:lnTo>
                  <a:pt x="3997" y="3988"/>
                </a:lnTo>
                <a:lnTo>
                  <a:pt x="39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3"/>
          <p:cNvSpPr/>
          <p:nvPr/>
        </p:nvSpPr>
        <p:spPr>
          <a:xfrm>
            <a:off x="2511274" y="3062378"/>
            <a:ext cx="252303" cy="276339"/>
          </a:xfrm>
          <a:custGeom>
            <a:rect b="b" l="l" r="r" t="t"/>
            <a:pathLst>
              <a:path extrusionOk="0" h="3679" w="3359">
                <a:moveTo>
                  <a:pt x="1" y="0"/>
                </a:moveTo>
                <a:lnTo>
                  <a:pt x="1" y="3678"/>
                </a:lnTo>
                <a:lnTo>
                  <a:pt x="3359" y="3678"/>
                </a:lnTo>
                <a:lnTo>
                  <a:pt x="33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3"/>
          <p:cNvSpPr/>
          <p:nvPr/>
        </p:nvSpPr>
        <p:spPr>
          <a:xfrm>
            <a:off x="2627699" y="3055243"/>
            <a:ext cx="19379" cy="283475"/>
          </a:xfrm>
          <a:custGeom>
            <a:rect b="b" l="l" r="r" t="t"/>
            <a:pathLst>
              <a:path extrusionOk="0" h="3774" w="258">
                <a:moveTo>
                  <a:pt x="1" y="1"/>
                </a:moveTo>
                <a:lnTo>
                  <a:pt x="1" y="3773"/>
                </a:lnTo>
                <a:lnTo>
                  <a:pt x="258" y="3773"/>
                </a:lnTo>
                <a:lnTo>
                  <a:pt x="258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3"/>
          <p:cNvSpPr/>
          <p:nvPr/>
        </p:nvSpPr>
        <p:spPr>
          <a:xfrm>
            <a:off x="2511274" y="3062378"/>
            <a:ext cx="116124" cy="276114"/>
          </a:xfrm>
          <a:custGeom>
            <a:rect b="b" l="l" r="r" t="t"/>
            <a:pathLst>
              <a:path extrusionOk="0" h="3676" w="1546">
                <a:moveTo>
                  <a:pt x="1" y="0"/>
                </a:moveTo>
                <a:lnTo>
                  <a:pt x="1" y="3675"/>
                </a:lnTo>
                <a:lnTo>
                  <a:pt x="154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3"/>
          <p:cNvSpPr/>
          <p:nvPr/>
        </p:nvSpPr>
        <p:spPr>
          <a:xfrm>
            <a:off x="2647003" y="3062378"/>
            <a:ext cx="116199" cy="276114"/>
          </a:xfrm>
          <a:custGeom>
            <a:rect b="b" l="l" r="r" t="t"/>
            <a:pathLst>
              <a:path extrusionOk="0" h="3676" w="1547">
                <a:moveTo>
                  <a:pt x="1" y="0"/>
                </a:moveTo>
                <a:lnTo>
                  <a:pt x="1" y="3675"/>
                </a:lnTo>
                <a:lnTo>
                  <a:pt x="154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3"/>
          <p:cNvSpPr/>
          <p:nvPr/>
        </p:nvSpPr>
        <p:spPr>
          <a:xfrm>
            <a:off x="2416556" y="2028985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3"/>
          <p:cNvSpPr/>
          <p:nvPr/>
        </p:nvSpPr>
        <p:spPr>
          <a:xfrm>
            <a:off x="2416556" y="2028985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3"/>
          <p:cNvSpPr/>
          <p:nvPr/>
        </p:nvSpPr>
        <p:spPr>
          <a:xfrm>
            <a:off x="2536362" y="2028985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3"/>
          <p:cNvSpPr/>
          <p:nvPr/>
        </p:nvSpPr>
        <p:spPr>
          <a:xfrm>
            <a:off x="2536362" y="2028985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3"/>
          <p:cNvSpPr/>
          <p:nvPr/>
        </p:nvSpPr>
        <p:spPr>
          <a:xfrm>
            <a:off x="2656017" y="2028985"/>
            <a:ext cx="82474" cy="82398"/>
          </a:xfrm>
          <a:custGeom>
            <a:rect b="b" l="l" r="r" t="t"/>
            <a:pathLst>
              <a:path extrusionOk="0" h="1097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3"/>
          <p:cNvSpPr/>
          <p:nvPr/>
        </p:nvSpPr>
        <p:spPr>
          <a:xfrm>
            <a:off x="2656092" y="2028985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3"/>
          <p:cNvSpPr/>
          <p:nvPr/>
        </p:nvSpPr>
        <p:spPr>
          <a:xfrm>
            <a:off x="2775822" y="2028985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3"/>
          <p:cNvSpPr/>
          <p:nvPr/>
        </p:nvSpPr>
        <p:spPr>
          <a:xfrm>
            <a:off x="2775822" y="2028985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3"/>
          <p:cNvSpPr/>
          <p:nvPr/>
        </p:nvSpPr>
        <p:spPr>
          <a:xfrm>
            <a:off x="2416556" y="2145710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3"/>
          <p:cNvSpPr/>
          <p:nvPr/>
        </p:nvSpPr>
        <p:spPr>
          <a:xfrm>
            <a:off x="2416556" y="2145710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3"/>
          <p:cNvSpPr/>
          <p:nvPr/>
        </p:nvSpPr>
        <p:spPr>
          <a:xfrm>
            <a:off x="2536362" y="2145710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3"/>
          <p:cNvSpPr/>
          <p:nvPr/>
        </p:nvSpPr>
        <p:spPr>
          <a:xfrm>
            <a:off x="2536362" y="2145710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3"/>
          <p:cNvSpPr/>
          <p:nvPr/>
        </p:nvSpPr>
        <p:spPr>
          <a:xfrm>
            <a:off x="2656017" y="2145710"/>
            <a:ext cx="82474" cy="82398"/>
          </a:xfrm>
          <a:custGeom>
            <a:rect b="b" l="l" r="r" t="t"/>
            <a:pathLst>
              <a:path extrusionOk="0" h="1097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3"/>
          <p:cNvSpPr/>
          <p:nvPr/>
        </p:nvSpPr>
        <p:spPr>
          <a:xfrm>
            <a:off x="2656092" y="2145710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3"/>
          <p:cNvSpPr/>
          <p:nvPr/>
        </p:nvSpPr>
        <p:spPr>
          <a:xfrm>
            <a:off x="2775822" y="2145710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3"/>
          <p:cNvSpPr/>
          <p:nvPr/>
        </p:nvSpPr>
        <p:spPr>
          <a:xfrm>
            <a:off x="2775822" y="2145710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3"/>
          <p:cNvSpPr/>
          <p:nvPr/>
        </p:nvSpPr>
        <p:spPr>
          <a:xfrm>
            <a:off x="2416556" y="2262434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3"/>
          <p:cNvSpPr/>
          <p:nvPr/>
        </p:nvSpPr>
        <p:spPr>
          <a:xfrm>
            <a:off x="2416556" y="2262434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3"/>
          <p:cNvSpPr/>
          <p:nvPr/>
        </p:nvSpPr>
        <p:spPr>
          <a:xfrm>
            <a:off x="2536362" y="2262434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3"/>
          <p:cNvSpPr/>
          <p:nvPr/>
        </p:nvSpPr>
        <p:spPr>
          <a:xfrm>
            <a:off x="2536362" y="2262434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3"/>
          <p:cNvSpPr/>
          <p:nvPr/>
        </p:nvSpPr>
        <p:spPr>
          <a:xfrm>
            <a:off x="2656017" y="2262434"/>
            <a:ext cx="82474" cy="82398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3"/>
          <p:cNvSpPr/>
          <p:nvPr/>
        </p:nvSpPr>
        <p:spPr>
          <a:xfrm>
            <a:off x="2656092" y="2262434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3"/>
          <p:cNvSpPr/>
          <p:nvPr/>
        </p:nvSpPr>
        <p:spPr>
          <a:xfrm>
            <a:off x="2775822" y="2262434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3"/>
          <p:cNvSpPr/>
          <p:nvPr/>
        </p:nvSpPr>
        <p:spPr>
          <a:xfrm>
            <a:off x="2775822" y="2262434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3"/>
          <p:cNvSpPr/>
          <p:nvPr/>
        </p:nvSpPr>
        <p:spPr>
          <a:xfrm>
            <a:off x="2416556" y="2379083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3"/>
          <p:cNvSpPr/>
          <p:nvPr/>
        </p:nvSpPr>
        <p:spPr>
          <a:xfrm>
            <a:off x="2416556" y="2379083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3"/>
          <p:cNvSpPr/>
          <p:nvPr/>
        </p:nvSpPr>
        <p:spPr>
          <a:xfrm>
            <a:off x="2536362" y="2379083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3"/>
          <p:cNvSpPr/>
          <p:nvPr/>
        </p:nvSpPr>
        <p:spPr>
          <a:xfrm>
            <a:off x="2536362" y="2379083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3"/>
          <p:cNvSpPr/>
          <p:nvPr/>
        </p:nvSpPr>
        <p:spPr>
          <a:xfrm>
            <a:off x="2656017" y="2379083"/>
            <a:ext cx="82474" cy="82398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3"/>
          <p:cNvSpPr/>
          <p:nvPr/>
        </p:nvSpPr>
        <p:spPr>
          <a:xfrm>
            <a:off x="2656092" y="2379083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3"/>
          <p:cNvSpPr/>
          <p:nvPr/>
        </p:nvSpPr>
        <p:spPr>
          <a:xfrm>
            <a:off x="2775822" y="2379083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3"/>
          <p:cNvSpPr/>
          <p:nvPr/>
        </p:nvSpPr>
        <p:spPr>
          <a:xfrm>
            <a:off x="2775822" y="2379083"/>
            <a:ext cx="82474" cy="82474"/>
          </a:xfrm>
          <a:custGeom>
            <a:rect b="b" l="l" r="r" t="t"/>
            <a:pathLst>
              <a:path extrusionOk="0" h="1098" w="1098">
                <a:moveTo>
                  <a:pt x="1" y="1"/>
                </a:moveTo>
                <a:lnTo>
                  <a:pt x="1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3"/>
          <p:cNvSpPr/>
          <p:nvPr/>
        </p:nvSpPr>
        <p:spPr>
          <a:xfrm>
            <a:off x="2416556" y="2495882"/>
            <a:ext cx="82398" cy="82323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3"/>
          <p:cNvSpPr/>
          <p:nvPr/>
        </p:nvSpPr>
        <p:spPr>
          <a:xfrm>
            <a:off x="2416556" y="2495882"/>
            <a:ext cx="82398" cy="82323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3"/>
          <p:cNvSpPr/>
          <p:nvPr/>
        </p:nvSpPr>
        <p:spPr>
          <a:xfrm>
            <a:off x="2536362" y="2495882"/>
            <a:ext cx="82398" cy="82323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3"/>
          <p:cNvSpPr/>
          <p:nvPr/>
        </p:nvSpPr>
        <p:spPr>
          <a:xfrm>
            <a:off x="2536362" y="2495882"/>
            <a:ext cx="82398" cy="82323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3"/>
          <p:cNvSpPr/>
          <p:nvPr/>
        </p:nvSpPr>
        <p:spPr>
          <a:xfrm>
            <a:off x="2656017" y="2495882"/>
            <a:ext cx="82474" cy="82323"/>
          </a:xfrm>
          <a:custGeom>
            <a:rect b="b" l="l" r="r" t="t"/>
            <a:pathLst>
              <a:path extrusionOk="0" h="1096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3"/>
          <p:cNvSpPr/>
          <p:nvPr/>
        </p:nvSpPr>
        <p:spPr>
          <a:xfrm>
            <a:off x="2656092" y="2495882"/>
            <a:ext cx="82398" cy="82323"/>
          </a:xfrm>
          <a:custGeom>
            <a:rect b="b" l="l" r="r" t="t"/>
            <a:pathLst>
              <a:path extrusionOk="0" h="1096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3"/>
          <p:cNvSpPr/>
          <p:nvPr/>
        </p:nvSpPr>
        <p:spPr>
          <a:xfrm>
            <a:off x="2775822" y="2495882"/>
            <a:ext cx="82474" cy="82323"/>
          </a:xfrm>
          <a:custGeom>
            <a:rect b="b" l="l" r="r" t="t"/>
            <a:pathLst>
              <a:path extrusionOk="0" h="1096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3"/>
          <p:cNvSpPr/>
          <p:nvPr/>
        </p:nvSpPr>
        <p:spPr>
          <a:xfrm>
            <a:off x="2775822" y="2495882"/>
            <a:ext cx="82474" cy="82323"/>
          </a:xfrm>
          <a:custGeom>
            <a:rect b="b" l="l" r="r" t="t"/>
            <a:pathLst>
              <a:path extrusionOk="0" h="1096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3"/>
          <p:cNvSpPr/>
          <p:nvPr/>
        </p:nvSpPr>
        <p:spPr>
          <a:xfrm>
            <a:off x="2416556" y="2612607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3"/>
          <p:cNvSpPr/>
          <p:nvPr/>
        </p:nvSpPr>
        <p:spPr>
          <a:xfrm>
            <a:off x="2416556" y="2612607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3"/>
          <p:cNvSpPr/>
          <p:nvPr/>
        </p:nvSpPr>
        <p:spPr>
          <a:xfrm>
            <a:off x="2536362" y="2612607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3"/>
          <p:cNvSpPr/>
          <p:nvPr/>
        </p:nvSpPr>
        <p:spPr>
          <a:xfrm>
            <a:off x="2536362" y="2612607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3"/>
          <p:cNvSpPr/>
          <p:nvPr/>
        </p:nvSpPr>
        <p:spPr>
          <a:xfrm>
            <a:off x="2656017" y="2612607"/>
            <a:ext cx="82474" cy="82398"/>
          </a:xfrm>
          <a:custGeom>
            <a:rect b="b" l="l" r="r" t="t"/>
            <a:pathLst>
              <a:path extrusionOk="0" h="1097" w="1098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3"/>
          <p:cNvSpPr/>
          <p:nvPr/>
        </p:nvSpPr>
        <p:spPr>
          <a:xfrm>
            <a:off x="2656092" y="2612607"/>
            <a:ext cx="82398" cy="82398"/>
          </a:xfrm>
          <a:custGeom>
            <a:rect b="b" l="l" r="r" t="t"/>
            <a:pathLst>
              <a:path extrusionOk="0" h="1097" w="1097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3"/>
          <p:cNvSpPr/>
          <p:nvPr/>
        </p:nvSpPr>
        <p:spPr>
          <a:xfrm>
            <a:off x="2775822" y="2612607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3"/>
          <p:cNvSpPr/>
          <p:nvPr/>
        </p:nvSpPr>
        <p:spPr>
          <a:xfrm>
            <a:off x="2775822" y="2612607"/>
            <a:ext cx="82474" cy="82398"/>
          </a:xfrm>
          <a:custGeom>
            <a:rect b="b" l="l" r="r" t="t"/>
            <a:pathLst>
              <a:path extrusionOk="0" h="1097" w="1098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3"/>
          <p:cNvSpPr/>
          <p:nvPr/>
        </p:nvSpPr>
        <p:spPr>
          <a:xfrm>
            <a:off x="2416556" y="2729331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3"/>
          <p:cNvSpPr/>
          <p:nvPr/>
        </p:nvSpPr>
        <p:spPr>
          <a:xfrm>
            <a:off x="2416556" y="2729331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2536362" y="2729331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2536362" y="2729331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2656017" y="2729331"/>
            <a:ext cx="82474" cy="82398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2656092" y="2729331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2775822" y="2729331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2775822" y="2729331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2416556" y="2845980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2416556" y="2845980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536362" y="2845980"/>
            <a:ext cx="82398" cy="82398"/>
          </a:xfrm>
          <a:custGeom>
            <a:rect b="b" l="l" r="r" t="t"/>
            <a:pathLst>
              <a:path extrusionOk="0" h="1097" w="1097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536362" y="2845980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2656017" y="2845980"/>
            <a:ext cx="82474" cy="82398"/>
          </a:xfrm>
          <a:custGeom>
            <a:rect b="b" l="l" r="r" t="t"/>
            <a:pathLst>
              <a:path extrusionOk="0" h="1097" w="1098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3"/>
          <p:cNvSpPr/>
          <p:nvPr/>
        </p:nvSpPr>
        <p:spPr>
          <a:xfrm>
            <a:off x="2656092" y="2845980"/>
            <a:ext cx="82398" cy="82474"/>
          </a:xfrm>
          <a:custGeom>
            <a:rect b="b" l="l" r="r" t="t"/>
            <a:pathLst>
              <a:path extrusionOk="0" h="1098" w="1097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3"/>
          <p:cNvSpPr/>
          <p:nvPr/>
        </p:nvSpPr>
        <p:spPr>
          <a:xfrm>
            <a:off x="2775822" y="2845980"/>
            <a:ext cx="82474" cy="82398"/>
          </a:xfrm>
          <a:custGeom>
            <a:rect b="b" l="l" r="r" t="t"/>
            <a:pathLst>
              <a:path extrusionOk="0" h="1097" w="1098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3"/>
          <p:cNvSpPr/>
          <p:nvPr/>
        </p:nvSpPr>
        <p:spPr>
          <a:xfrm>
            <a:off x="2775822" y="2845980"/>
            <a:ext cx="82474" cy="82474"/>
          </a:xfrm>
          <a:custGeom>
            <a:rect b="b" l="l" r="r" t="t"/>
            <a:pathLst>
              <a:path extrusionOk="0" h="1098" w="1098">
                <a:moveTo>
                  <a:pt x="1" y="1"/>
                </a:moveTo>
                <a:lnTo>
                  <a:pt x="1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3"/>
          <p:cNvSpPr/>
          <p:nvPr/>
        </p:nvSpPr>
        <p:spPr>
          <a:xfrm>
            <a:off x="680767" y="3478274"/>
            <a:ext cx="3912610" cy="58663"/>
          </a:xfrm>
          <a:custGeom>
            <a:rect b="b" l="l" r="r" t="t"/>
            <a:pathLst>
              <a:path extrusionOk="0" h="781" w="52090">
                <a:moveTo>
                  <a:pt x="0" y="1"/>
                </a:moveTo>
                <a:cubicBezTo>
                  <a:pt x="121" y="262"/>
                  <a:pt x="246" y="522"/>
                  <a:pt x="374" y="780"/>
                </a:cubicBezTo>
                <a:lnTo>
                  <a:pt x="51716" y="780"/>
                </a:lnTo>
                <a:cubicBezTo>
                  <a:pt x="51844" y="522"/>
                  <a:pt x="51970" y="262"/>
                  <a:pt x="52090" y="1"/>
                </a:cubicBez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3"/>
          <p:cNvSpPr/>
          <p:nvPr/>
        </p:nvSpPr>
        <p:spPr>
          <a:xfrm>
            <a:off x="790883" y="3687311"/>
            <a:ext cx="3692380" cy="67151"/>
          </a:xfrm>
          <a:custGeom>
            <a:rect b="b" l="l" r="r" t="t"/>
            <a:pathLst>
              <a:path extrusionOk="0" h="894" w="49158">
                <a:moveTo>
                  <a:pt x="1" y="1"/>
                </a:moveTo>
                <a:cubicBezTo>
                  <a:pt x="181" y="302"/>
                  <a:pt x="366" y="600"/>
                  <a:pt x="558" y="894"/>
                </a:cubicBezTo>
                <a:lnTo>
                  <a:pt x="48602" y="894"/>
                </a:lnTo>
                <a:cubicBezTo>
                  <a:pt x="48792" y="599"/>
                  <a:pt x="48978" y="300"/>
                  <a:pt x="49158" y="1"/>
                </a:cubicBez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13"/>
          <p:cNvSpPr/>
          <p:nvPr/>
        </p:nvSpPr>
        <p:spPr>
          <a:xfrm>
            <a:off x="1207160" y="4190938"/>
            <a:ext cx="2860059" cy="42964"/>
          </a:xfrm>
          <a:custGeom>
            <a:rect b="b" l="l" r="r" t="t"/>
            <a:pathLst>
              <a:path extrusionOk="0" h="572" w="38077">
                <a:moveTo>
                  <a:pt x="0" y="1"/>
                </a:moveTo>
                <a:cubicBezTo>
                  <a:pt x="218" y="194"/>
                  <a:pt x="438" y="384"/>
                  <a:pt x="660" y="572"/>
                </a:cubicBezTo>
                <a:lnTo>
                  <a:pt x="37416" y="572"/>
                </a:lnTo>
                <a:cubicBezTo>
                  <a:pt x="37638" y="384"/>
                  <a:pt x="37858" y="194"/>
                  <a:pt x="38076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3"/>
          <p:cNvSpPr/>
          <p:nvPr/>
        </p:nvSpPr>
        <p:spPr>
          <a:xfrm>
            <a:off x="1181922" y="3927069"/>
            <a:ext cx="545167" cy="37406"/>
          </a:xfrm>
          <a:custGeom>
            <a:rect b="b" l="l" r="r" t="t"/>
            <a:pathLst>
              <a:path extrusionOk="0" h="498" w="7258">
                <a:moveTo>
                  <a:pt x="249" y="1"/>
                </a:moveTo>
                <a:cubicBezTo>
                  <a:pt x="112" y="1"/>
                  <a:pt x="1" y="111"/>
                  <a:pt x="1" y="249"/>
                </a:cubicBezTo>
                <a:cubicBezTo>
                  <a:pt x="1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6" y="497"/>
                  <a:pt x="7257" y="386"/>
                  <a:pt x="7257" y="249"/>
                </a:cubicBezTo>
                <a:cubicBezTo>
                  <a:pt x="7257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3"/>
          <p:cNvSpPr/>
          <p:nvPr/>
        </p:nvSpPr>
        <p:spPr>
          <a:xfrm>
            <a:off x="1970309" y="3927069"/>
            <a:ext cx="545016" cy="37406"/>
          </a:xfrm>
          <a:custGeom>
            <a:rect b="b" l="l" r="r" t="t"/>
            <a:pathLst>
              <a:path extrusionOk="0" h="498" w="7256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5" y="497"/>
                  <a:pt x="7256" y="386"/>
                  <a:pt x="7256" y="249"/>
                </a:cubicBezTo>
                <a:cubicBezTo>
                  <a:pt x="7256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3"/>
          <p:cNvSpPr/>
          <p:nvPr/>
        </p:nvSpPr>
        <p:spPr>
          <a:xfrm>
            <a:off x="2758772" y="3927069"/>
            <a:ext cx="545016" cy="37406"/>
          </a:xfrm>
          <a:custGeom>
            <a:rect b="b" l="l" r="r" t="t"/>
            <a:pathLst>
              <a:path extrusionOk="0" h="498" w="7256">
                <a:moveTo>
                  <a:pt x="248" y="1"/>
                </a:moveTo>
                <a:cubicBezTo>
                  <a:pt x="111" y="1"/>
                  <a:pt x="0" y="111"/>
                  <a:pt x="0" y="249"/>
                </a:cubicBezTo>
                <a:cubicBezTo>
                  <a:pt x="0" y="386"/>
                  <a:pt x="112" y="497"/>
                  <a:pt x="248" y="497"/>
                </a:cubicBezTo>
                <a:lnTo>
                  <a:pt x="7008" y="497"/>
                </a:lnTo>
                <a:cubicBezTo>
                  <a:pt x="7144" y="497"/>
                  <a:pt x="7256" y="386"/>
                  <a:pt x="7256" y="249"/>
                </a:cubicBezTo>
                <a:cubicBezTo>
                  <a:pt x="7256" y="111"/>
                  <a:pt x="7144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3"/>
          <p:cNvSpPr/>
          <p:nvPr/>
        </p:nvSpPr>
        <p:spPr>
          <a:xfrm>
            <a:off x="3547084" y="3927069"/>
            <a:ext cx="545091" cy="37406"/>
          </a:xfrm>
          <a:custGeom>
            <a:rect b="b" l="l" r="r" t="t"/>
            <a:pathLst>
              <a:path extrusionOk="0" h="498" w="7257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5" y="497"/>
                  <a:pt x="7257" y="386"/>
                  <a:pt x="7257" y="249"/>
                </a:cubicBezTo>
                <a:cubicBezTo>
                  <a:pt x="7257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3"/>
          <p:cNvSpPr/>
          <p:nvPr/>
        </p:nvSpPr>
        <p:spPr>
          <a:xfrm>
            <a:off x="3547234" y="4460441"/>
            <a:ext cx="143840" cy="37331"/>
          </a:xfrm>
          <a:custGeom>
            <a:rect b="b" l="l" r="r" t="t"/>
            <a:pathLst>
              <a:path extrusionOk="0" h="497" w="1915">
                <a:moveTo>
                  <a:pt x="248" y="1"/>
                </a:moveTo>
                <a:cubicBezTo>
                  <a:pt x="111" y="1"/>
                  <a:pt x="0" y="111"/>
                  <a:pt x="0" y="249"/>
                </a:cubicBezTo>
                <a:cubicBezTo>
                  <a:pt x="0" y="386"/>
                  <a:pt x="111" y="496"/>
                  <a:pt x="248" y="496"/>
                </a:cubicBezTo>
                <a:lnTo>
                  <a:pt x="999" y="496"/>
                </a:lnTo>
                <a:cubicBezTo>
                  <a:pt x="1307" y="337"/>
                  <a:pt x="1613" y="172"/>
                  <a:pt x="1915" y="2"/>
                </a:cubicBezTo>
                <a:lnTo>
                  <a:pt x="248" y="2"/>
                </a:lnTo>
                <a:lnTo>
                  <a:pt x="2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3"/>
          <p:cNvSpPr/>
          <p:nvPr/>
        </p:nvSpPr>
        <p:spPr>
          <a:xfrm>
            <a:off x="2758772" y="4460291"/>
            <a:ext cx="545016" cy="37406"/>
          </a:xfrm>
          <a:custGeom>
            <a:rect b="b" l="l" r="r" t="t"/>
            <a:pathLst>
              <a:path extrusionOk="0" h="498" w="7256">
                <a:moveTo>
                  <a:pt x="248" y="1"/>
                </a:moveTo>
                <a:cubicBezTo>
                  <a:pt x="112" y="1"/>
                  <a:pt x="0" y="112"/>
                  <a:pt x="0" y="249"/>
                </a:cubicBezTo>
                <a:cubicBezTo>
                  <a:pt x="0" y="387"/>
                  <a:pt x="111" y="497"/>
                  <a:pt x="248" y="497"/>
                </a:cubicBezTo>
                <a:lnTo>
                  <a:pt x="7008" y="497"/>
                </a:lnTo>
                <a:cubicBezTo>
                  <a:pt x="7144" y="497"/>
                  <a:pt x="7256" y="387"/>
                  <a:pt x="7256" y="249"/>
                </a:cubicBezTo>
                <a:cubicBezTo>
                  <a:pt x="7256" y="112"/>
                  <a:pt x="7144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3"/>
          <p:cNvSpPr/>
          <p:nvPr/>
        </p:nvSpPr>
        <p:spPr>
          <a:xfrm>
            <a:off x="1583176" y="4460291"/>
            <a:ext cx="143916" cy="37331"/>
          </a:xfrm>
          <a:custGeom>
            <a:rect b="b" l="l" r="r" t="t"/>
            <a:pathLst>
              <a:path extrusionOk="0" h="497" w="1916">
                <a:moveTo>
                  <a:pt x="1" y="1"/>
                </a:moveTo>
                <a:cubicBezTo>
                  <a:pt x="301" y="172"/>
                  <a:pt x="607" y="336"/>
                  <a:pt x="915" y="496"/>
                </a:cubicBezTo>
                <a:lnTo>
                  <a:pt x="1666" y="496"/>
                </a:lnTo>
                <a:cubicBezTo>
                  <a:pt x="1667" y="496"/>
                  <a:pt x="1668" y="496"/>
                  <a:pt x="1668" y="496"/>
                </a:cubicBezTo>
                <a:cubicBezTo>
                  <a:pt x="1805" y="496"/>
                  <a:pt x="1915" y="386"/>
                  <a:pt x="1915" y="249"/>
                </a:cubicBezTo>
                <a:cubicBezTo>
                  <a:pt x="1915" y="112"/>
                  <a:pt x="1804" y="1"/>
                  <a:pt x="16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3"/>
          <p:cNvSpPr/>
          <p:nvPr/>
        </p:nvSpPr>
        <p:spPr>
          <a:xfrm>
            <a:off x="1970384" y="4460441"/>
            <a:ext cx="545091" cy="37331"/>
          </a:xfrm>
          <a:custGeom>
            <a:rect b="b" l="l" r="r" t="t"/>
            <a:pathLst>
              <a:path extrusionOk="0" h="497" w="7257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6"/>
                  <a:pt x="249" y="496"/>
                </a:cubicBezTo>
                <a:lnTo>
                  <a:pt x="7008" y="496"/>
                </a:lnTo>
                <a:cubicBezTo>
                  <a:pt x="7145" y="496"/>
                  <a:pt x="7257" y="386"/>
                  <a:pt x="7257" y="249"/>
                </a:cubicBezTo>
                <a:cubicBezTo>
                  <a:pt x="7255" y="110"/>
                  <a:pt x="7145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3"/>
          <p:cNvSpPr/>
          <p:nvPr/>
        </p:nvSpPr>
        <p:spPr>
          <a:xfrm>
            <a:off x="858935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3"/>
          <p:cNvSpPr/>
          <p:nvPr/>
        </p:nvSpPr>
        <p:spPr>
          <a:xfrm>
            <a:off x="1154055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3"/>
          <p:cNvSpPr/>
          <p:nvPr/>
        </p:nvSpPr>
        <p:spPr>
          <a:xfrm>
            <a:off x="1449174" y="3520187"/>
            <a:ext cx="14872" cy="183875"/>
          </a:xfrm>
          <a:custGeom>
            <a:rect b="b" l="l" r="r" t="t"/>
            <a:pathLst>
              <a:path extrusionOk="0" h="2448" w="198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3"/>
          <p:cNvSpPr/>
          <p:nvPr/>
        </p:nvSpPr>
        <p:spPr>
          <a:xfrm>
            <a:off x="1744294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3"/>
          <p:cNvSpPr/>
          <p:nvPr/>
        </p:nvSpPr>
        <p:spPr>
          <a:xfrm>
            <a:off x="2039413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3"/>
          <p:cNvSpPr/>
          <p:nvPr/>
        </p:nvSpPr>
        <p:spPr>
          <a:xfrm>
            <a:off x="2334533" y="3520187"/>
            <a:ext cx="14872" cy="183875"/>
          </a:xfrm>
          <a:custGeom>
            <a:rect b="b" l="l" r="r" t="t"/>
            <a:pathLst>
              <a:path extrusionOk="0" h="2448" w="198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3"/>
          <p:cNvSpPr/>
          <p:nvPr/>
        </p:nvSpPr>
        <p:spPr>
          <a:xfrm>
            <a:off x="2629652" y="3520187"/>
            <a:ext cx="14872" cy="183875"/>
          </a:xfrm>
          <a:custGeom>
            <a:rect b="b" l="l" r="r" t="t"/>
            <a:pathLst>
              <a:path extrusionOk="0" h="2448" w="198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3"/>
          <p:cNvSpPr/>
          <p:nvPr/>
        </p:nvSpPr>
        <p:spPr>
          <a:xfrm>
            <a:off x="2924772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3"/>
          <p:cNvSpPr/>
          <p:nvPr/>
        </p:nvSpPr>
        <p:spPr>
          <a:xfrm>
            <a:off x="3219891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3"/>
          <p:cNvSpPr/>
          <p:nvPr/>
        </p:nvSpPr>
        <p:spPr>
          <a:xfrm>
            <a:off x="3515011" y="3520187"/>
            <a:ext cx="15022" cy="183875"/>
          </a:xfrm>
          <a:custGeom>
            <a:rect b="b" l="l" r="r" t="t"/>
            <a:pathLst>
              <a:path extrusionOk="0" h="2448" w="200">
                <a:moveTo>
                  <a:pt x="1" y="0"/>
                </a:moveTo>
                <a:lnTo>
                  <a:pt x="1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3"/>
          <p:cNvSpPr/>
          <p:nvPr/>
        </p:nvSpPr>
        <p:spPr>
          <a:xfrm>
            <a:off x="3810130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1" y="0"/>
                </a:moveTo>
                <a:lnTo>
                  <a:pt x="1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3"/>
          <p:cNvSpPr/>
          <p:nvPr/>
        </p:nvSpPr>
        <p:spPr>
          <a:xfrm>
            <a:off x="4105249" y="3520187"/>
            <a:ext cx="14947" cy="183875"/>
          </a:xfrm>
          <a:custGeom>
            <a:rect b="b" l="l" r="r" t="t"/>
            <a:pathLst>
              <a:path extrusionOk="0" h="2448" w="199">
                <a:moveTo>
                  <a:pt x="1" y="0"/>
                </a:moveTo>
                <a:lnTo>
                  <a:pt x="1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3"/>
          <p:cNvSpPr/>
          <p:nvPr/>
        </p:nvSpPr>
        <p:spPr>
          <a:xfrm>
            <a:off x="1395468" y="3189844"/>
            <a:ext cx="663093" cy="43866"/>
          </a:xfrm>
          <a:custGeom>
            <a:rect b="b" l="l" r="r" t="t"/>
            <a:pathLst>
              <a:path extrusionOk="0" h="584" w="8828">
                <a:moveTo>
                  <a:pt x="0" y="1"/>
                </a:moveTo>
                <a:lnTo>
                  <a:pt x="0" y="584"/>
                </a:lnTo>
                <a:lnTo>
                  <a:pt x="8827" y="584"/>
                </a:lnTo>
                <a:lnTo>
                  <a:pt x="88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3"/>
          <p:cNvSpPr/>
          <p:nvPr/>
        </p:nvSpPr>
        <p:spPr>
          <a:xfrm>
            <a:off x="3220717" y="3189844"/>
            <a:ext cx="663093" cy="43866"/>
          </a:xfrm>
          <a:custGeom>
            <a:rect b="b" l="l" r="r" t="t"/>
            <a:pathLst>
              <a:path extrusionOk="0" h="584" w="8828">
                <a:moveTo>
                  <a:pt x="1" y="1"/>
                </a:moveTo>
                <a:lnTo>
                  <a:pt x="1" y="584"/>
                </a:lnTo>
                <a:lnTo>
                  <a:pt x="8828" y="584"/>
                </a:lnTo>
                <a:lnTo>
                  <a:pt x="882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3"/>
          <p:cNvSpPr/>
          <p:nvPr/>
        </p:nvSpPr>
        <p:spPr>
          <a:xfrm>
            <a:off x="2960826" y="1199747"/>
            <a:ext cx="435127" cy="247120"/>
          </a:xfrm>
          <a:custGeom>
            <a:rect b="b" l="l" r="r" t="t"/>
            <a:pathLst>
              <a:path extrusionOk="0" h="3290" w="5793">
                <a:moveTo>
                  <a:pt x="3716" y="0"/>
                </a:moveTo>
                <a:cubicBezTo>
                  <a:pt x="3216" y="0"/>
                  <a:pt x="2783" y="281"/>
                  <a:pt x="2561" y="693"/>
                </a:cubicBezTo>
                <a:cubicBezTo>
                  <a:pt x="2454" y="651"/>
                  <a:pt x="2338" y="626"/>
                  <a:pt x="2216" y="626"/>
                </a:cubicBezTo>
                <a:cubicBezTo>
                  <a:pt x="1783" y="626"/>
                  <a:pt x="1418" y="916"/>
                  <a:pt x="1303" y="1312"/>
                </a:cubicBezTo>
                <a:cubicBezTo>
                  <a:pt x="1210" y="1283"/>
                  <a:pt x="1110" y="1268"/>
                  <a:pt x="1008" y="1268"/>
                </a:cubicBezTo>
                <a:cubicBezTo>
                  <a:pt x="452" y="1268"/>
                  <a:pt x="0" y="1720"/>
                  <a:pt x="2" y="2278"/>
                </a:cubicBezTo>
                <a:cubicBezTo>
                  <a:pt x="2" y="2836"/>
                  <a:pt x="453" y="3290"/>
                  <a:pt x="1009" y="3290"/>
                </a:cubicBezTo>
                <a:lnTo>
                  <a:pt x="4786" y="3290"/>
                </a:lnTo>
                <a:cubicBezTo>
                  <a:pt x="5341" y="3290"/>
                  <a:pt x="5793" y="2836"/>
                  <a:pt x="5793" y="2278"/>
                </a:cubicBezTo>
                <a:cubicBezTo>
                  <a:pt x="5793" y="1802"/>
                  <a:pt x="5465" y="1404"/>
                  <a:pt x="5024" y="1296"/>
                </a:cubicBezTo>
                <a:cubicBezTo>
                  <a:pt x="5015" y="579"/>
                  <a:pt x="4433" y="0"/>
                  <a:pt x="371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2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LAYOUT</a:t>
            </a: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 PLANNING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56" name="Google Shape;556;p22"/>
          <p:cNvSpPr/>
          <p:nvPr/>
        </p:nvSpPr>
        <p:spPr>
          <a:xfrm>
            <a:off x="5915012" y="1342350"/>
            <a:ext cx="68538" cy="68134"/>
          </a:xfrm>
          <a:custGeom>
            <a:rect b="b" l="l" r="r" t="t"/>
            <a:pathLst>
              <a:path extrusionOk="0" h="337" w="339">
                <a:moveTo>
                  <a:pt x="172" y="1"/>
                </a:moveTo>
                <a:cubicBezTo>
                  <a:pt x="171" y="1"/>
                  <a:pt x="170" y="1"/>
                  <a:pt x="169" y="1"/>
                </a:cubicBezTo>
                <a:cubicBezTo>
                  <a:pt x="77" y="1"/>
                  <a:pt x="1" y="74"/>
                  <a:pt x="1" y="167"/>
                </a:cubicBezTo>
                <a:cubicBezTo>
                  <a:pt x="1" y="259"/>
                  <a:pt x="75" y="336"/>
                  <a:pt x="169" y="336"/>
                </a:cubicBezTo>
                <a:cubicBezTo>
                  <a:pt x="263" y="336"/>
                  <a:pt x="339" y="259"/>
                  <a:pt x="339" y="167"/>
                </a:cubicBezTo>
                <a:cubicBezTo>
                  <a:pt x="339" y="76"/>
                  <a:pt x="263" y="1"/>
                  <a:pt x="172" y="1"/>
                </a:cubicBezTo>
                <a:close/>
              </a:path>
            </a:pathLst>
          </a:custGeom>
          <a:solidFill>
            <a:srgbClr val="023B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2"/>
          <p:cNvSpPr/>
          <p:nvPr/>
        </p:nvSpPr>
        <p:spPr>
          <a:xfrm>
            <a:off x="3142575" y="1342350"/>
            <a:ext cx="68336" cy="68134"/>
          </a:xfrm>
          <a:custGeom>
            <a:rect b="b" l="l" r="r" t="t"/>
            <a:pathLst>
              <a:path extrusionOk="0" h="337" w="338">
                <a:moveTo>
                  <a:pt x="166" y="1"/>
                </a:moveTo>
                <a:cubicBezTo>
                  <a:pt x="76" y="1"/>
                  <a:pt x="0" y="76"/>
                  <a:pt x="0" y="167"/>
                </a:cubicBezTo>
                <a:cubicBezTo>
                  <a:pt x="0" y="259"/>
                  <a:pt x="78" y="336"/>
                  <a:pt x="170" y="336"/>
                </a:cubicBezTo>
                <a:cubicBezTo>
                  <a:pt x="262" y="336"/>
                  <a:pt x="338" y="259"/>
                  <a:pt x="338" y="167"/>
                </a:cubicBezTo>
                <a:cubicBezTo>
                  <a:pt x="338" y="74"/>
                  <a:pt x="262" y="1"/>
                  <a:pt x="170" y="1"/>
                </a:cubicBezTo>
                <a:cubicBezTo>
                  <a:pt x="169" y="1"/>
                  <a:pt x="168" y="1"/>
                  <a:pt x="166" y="1"/>
                </a:cubicBezTo>
                <a:close/>
              </a:path>
            </a:pathLst>
          </a:custGeom>
          <a:solidFill>
            <a:srgbClr val="023B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2"/>
          <p:cNvSpPr txBox="1"/>
          <p:nvPr/>
        </p:nvSpPr>
        <p:spPr>
          <a:xfrm>
            <a:off x="7288785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b="1" sz="3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59" name="Google Shape;559;p22"/>
          <p:cNvSpPr txBox="1"/>
          <p:nvPr/>
        </p:nvSpPr>
        <p:spPr>
          <a:xfrm>
            <a:off x="7288785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3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60" name="Google Shape;560;p22"/>
          <p:cNvSpPr txBox="1"/>
          <p:nvPr/>
        </p:nvSpPr>
        <p:spPr>
          <a:xfrm>
            <a:off x="537559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b="1" sz="3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61" name="Google Shape;561;p22"/>
          <p:cNvSpPr txBox="1"/>
          <p:nvPr/>
        </p:nvSpPr>
        <p:spPr>
          <a:xfrm>
            <a:off x="537559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3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62" name="Google Shape;562;p22"/>
          <p:cNvSpPr txBox="1"/>
          <p:nvPr/>
        </p:nvSpPr>
        <p:spPr>
          <a:xfrm>
            <a:off x="457350" y="1652200"/>
            <a:ext cx="2006700" cy="12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The design of the building structure  so planned that it allows pressurized exclusion of smoke in case of fire or any smoke leak.</a:t>
            </a:r>
            <a:endParaRPr sz="300"/>
          </a:p>
        </p:txBody>
      </p:sp>
      <p:grpSp>
        <p:nvGrpSpPr>
          <p:cNvPr id="563" name="Google Shape;563;p22"/>
          <p:cNvGrpSpPr/>
          <p:nvPr/>
        </p:nvGrpSpPr>
        <p:grpSpPr>
          <a:xfrm>
            <a:off x="2613326" y="1200012"/>
            <a:ext cx="3945052" cy="3416436"/>
            <a:chOff x="2613326" y="1200012"/>
            <a:chExt cx="3945052" cy="3416436"/>
          </a:xfrm>
        </p:grpSpPr>
        <p:grpSp>
          <p:nvGrpSpPr>
            <p:cNvPr id="564" name="Google Shape;564;p22"/>
            <p:cNvGrpSpPr/>
            <p:nvPr/>
          </p:nvGrpSpPr>
          <p:grpSpPr>
            <a:xfrm>
              <a:off x="3296431" y="1641974"/>
              <a:ext cx="2532880" cy="2532475"/>
              <a:chOff x="3296431" y="1641974"/>
              <a:chExt cx="2532880" cy="2532475"/>
            </a:xfrm>
          </p:grpSpPr>
          <p:sp>
            <p:nvSpPr>
              <p:cNvPr id="565" name="Google Shape;565;p22"/>
              <p:cNvSpPr/>
              <p:nvPr/>
            </p:nvSpPr>
            <p:spPr>
              <a:xfrm>
                <a:off x="3296835" y="1642378"/>
                <a:ext cx="1265833" cy="1265833"/>
              </a:xfrm>
              <a:custGeom>
                <a:rect b="b" l="l" r="r" t="t"/>
                <a:pathLst>
                  <a:path extrusionOk="0" h="6261" w="6261">
                    <a:moveTo>
                      <a:pt x="6261" y="0"/>
                    </a:moveTo>
                    <a:cubicBezTo>
                      <a:pt x="2805" y="0"/>
                      <a:pt x="0" y="2803"/>
                      <a:pt x="0" y="6261"/>
                    </a:cubicBezTo>
                    <a:lnTo>
                      <a:pt x="6261" y="6261"/>
                    </a:ln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3E75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22"/>
              <p:cNvSpPr/>
              <p:nvPr/>
            </p:nvSpPr>
            <p:spPr>
              <a:xfrm>
                <a:off x="4562860" y="1642378"/>
                <a:ext cx="1266036" cy="1265833"/>
              </a:xfrm>
              <a:custGeom>
                <a:rect b="b" l="l" r="r" t="t"/>
                <a:pathLst>
                  <a:path extrusionOk="0" h="6261" w="6262">
                    <a:moveTo>
                      <a:pt x="1" y="0"/>
                    </a:moveTo>
                    <a:lnTo>
                      <a:pt x="1" y="6261"/>
                    </a:lnTo>
                    <a:lnTo>
                      <a:pt x="6261" y="6261"/>
                    </a:lnTo>
                    <a:cubicBezTo>
                      <a:pt x="6261" y="2803"/>
                      <a:pt x="3458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22"/>
              <p:cNvSpPr/>
              <p:nvPr/>
            </p:nvSpPr>
            <p:spPr>
              <a:xfrm>
                <a:off x="5375809" y="1937554"/>
                <a:ext cx="453080" cy="970654"/>
              </a:xfrm>
              <a:custGeom>
                <a:rect b="b" l="l" r="r" t="t"/>
                <a:pathLst>
                  <a:path extrusionOk="0" h="4801" w="2241">
                    <a:moveTo>
                      <a:pt x="0" y="1"/>
                    </a:moveTo>
                    <a:lnTo>
                      <a:pt x="0" y="1"/>
                    </a:lnTo>
                    <a:cubicBezTo>
                      <a:pt x="913" y="1089"/>
                      <a:pt x="1463" y="2491"/>
                      <a:pt x="1463" y="4023"/>
                    </a:cubicBezTo>
                    <a:cubicBezTo>
                      <a:pt x="1463" y="4287"/>
                      <a:pt x="1447" y="4547"/>
                      <a:pt x="1414" y="4801"/>
                    </a:cubicBezTo>
                    <a:lnTo>
                      <a:pt x="2240" y="4801"/>
                    </a:lnTo>
                    <a:cubicBezTo>
                      <a:pt x="2240" y="2873"/>
                      <a:pt x="1369" y="1149"/>
                      <a:pt x="0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22"/>
              <p:cNvSpPr/>
              <p:nvPr/>
            </p:nvSpPr>
            <p:spPr>
              <a:xfrm>
                <a:off x="4562860" y="2907994"/>
                <a:ext cx="1266036" cy="1266036"/>
              </a:xfrm>
              <a:custGeom>
                <a:rect b="b" l="l" r="r" t="t"/>
                <a:pathLst>
                  <a:path extrusionOk="0" h="6262" w="6262">
                    <a:moveTo>
                      <a:pt x="1" y="1"/>
                    </a:moveTo>
                    <a:lnTo>
                      <a:pt x="1" y="6261"/>
                    </a:lnTo>
                    <a:cubicBezTo>
                      <a:pt x="2" y="6261"/>
                      <a:pt x="3" y="6261"/>
                      <a:pt x="5" y="6261"/>
                    </a:cubicBezTo>
                    <a:cubicBezTo>
                      <a:pt x="3461" y="6261"/>
                      <a:pt x="6261" y="3459"/>
                      <a:pt x="6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22"/>
              <p:cNvSpPr/>
              <p:nvPr/>
            </p:nvSpPr>
            <p:spPr>
              <a:xfrm>
                <a:off x="4562860" y="2907994"/>
                <a:ext cx="1266036" cy="1266036"/>
              </a:xfrm>
              <a:custGeom>
                <a:rect b="b" l="l" r="r" t="t"/>
                <a:pathLst>
                  <a:path extrusionOk="0" h="6262" w="6262">
                    <a:moveTo>
                      <a:pt x="5435" y="1"/>
                    </a:moveTo>
                    <a:cubicBezTo>
                      <a:pt x="5081" y="2836"/>
                      <a:pt x="2834" y="5085"/>
                      <a:pt x="1" y="5435"/>
                    </a:cubicBezTo>
                    <a:lnTo>
                      <a:pt x="1" y="6261"/>
                    </a:lnTo>
                    <a:cubicBezTo>
                      <a:pt x="3458" y="6261"/>
                      <a:pt x="6261" y="3458"/>
                      <a:pt x="626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22"/>
              <p:cNvSpPr/>
              <p:nvPr/>
            </p:nvSpPr>
            <p:spPr>
              <a:xfrm>
                <a:off x="3296835" y="2908399"/>
                <a:ext cx="1266238" cy="1266036"/>
              </a:xfrm>
              <a:custGeom>
                <a:rect b="b" l="l" r="r" t="t"/>
                <a:pathLst>
                  <a:path extrusionOk="0" h="6262" w="6263">
                    <a:moveTo>
                      <a:pt x="2" y="1"/>
                    </a:moveTo>
                    <a:cubicBezTo>
                      <a:pt x="0" y="3458"/>
                      <a:pt x="2805" y="6261"/>
                      <a:pt x="6263" y="6261"/>
                    </a:cubicBezTo>
                    <a:lnTo>
                      <a:pt x="62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22"/>
              <p:cNvSpPr/>
              <p:nvPr/>
            </p:nvSpPr>
            <p:spPr>
              <a:xfrm>
                <a:off x="3593023" y="3721142"/>
                <a:ext cx="970452" cy="453282"/>
              </a:xfrm>
              <a:custGeom>
                <a:rect b="b" l="l" r="r" t="t"/>
                <a:pathLst>
                  <a:path extrusionOk="0" h="2242" w="4800">
                    <a:moveTo>
                      <a:pt x="0" y="1"/>
                    </a:moveTo>
                    <a:lnTo>
                      <a:pt x="0" y="1"/>
                    </a:lnTo>
                    <a:cubicBezTo>
                      <a:pt x="1148" y="1372"/>
                      <a:pt x="2871" y="2241"/>
                      <a:pt x="4800" y="2241"/>
                    </a:cubicBezTo>
                    <a:lnTo>
                      <a:pt x="4800" y="1417"/>
                    </a:lnTo>
                    <a:cubicBezTo>
                      <a:pt x="4542" y="1447"/>
                      <a:pt x="4284" y="1464"/>
                      <a:pt x="4020" y="1464"/>
                    </a:cubicBezTo>
                    <a:cubicBezTo>
                      <a:pt x="2488" y="1464"/>
                      <a:pt x="1087" y="915"/>
                      <a:pt x="0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22"/>
              <p:cNvSpPr/>
              <p:nvPr/>
            </p:nvSpPr>
            <p:spPr>
              <a:xfrm>
                <a:off x="3833612" y="2179153"/>
                <a:ext cx="1458306" cy="1458711"/>
              </a:xfrm>
              <a:custGeom>
                <a:rect b="b" l="l" r="r" t="t"/>
                <a:pathLst>
                  <a:path extrusionOk="0" h="7215" w="7213">
                    <a:moveTo>
                      <a:pt x="2452" y="1"/>
                    </a:moveTo>
                    <a:lnTo>
                      <a:pt x="2452" y="2450"/>
                    </a:lnTo>
                    <a:lnTo>
                      <a:pt x="1" y="2450"/>
                    </a:lnTo>
                    <a:lnTo>
                      <a:pt x="1" y="4762"/>
                    </a:lnTo>
                    <a:lnTo>
                      <a:pt x="2452" y="4762"/>
                    </a:lnTo>
                    <a:lnTo>
                      <a:pt x="2452" y="7215"/>
                    </a:lnTo>
                    <a:lnTo>
                      <a:pt x="4764" y="7215"/>
                    </a:lnTo>
                    <a:lnTo>
                      <a:pt x="4764" y="4762"/>
                    </a:lnTo>
                    <a:lnTo>
                      <a:pt x="7213" y="4762"/>
                    </a:lnTo>
                    <a:lnTo>
                      <a:pt x="7213" y="2450"/>
                    </a:lnTo>
                    <a:lnTo>
                      <a:pt x="4764" y="2450"/>
                    </a:lnTo>
                    <a:lnTo>
                      <a:pt x="47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22"/>
              <p:cNvSpPr/>
              <p:nvPr/>
            </p:nvSpPr>
            <p:spPr>
              <a:xfrm>
                <a:off x="4327932" y="2674684"/>
                <a:ext cx="963174" cy="963174"/>
              </a:xfrm>
              <a:custGeom>
                <a:rect b="b" l="l" r="r" t="t"/>
                <a:pathLst>
                  <a:path extrusionOk="0" h="4764" w="4764">
                    <a:moveTo>
                      <a:pt x="3988" y="1"/>
                    </a:moveTo>
                    <a:lnTo>
                      <a:pt x="3988" y="1478"/>
                    </a:lnTo>
                    <a:lnTo>
                      <a:pt x="1871" y="1478"/>
                    </a:lnTo>
                    <a:cubicBezTo>
                      <a:pt x="1687" y="1478"/>
                      <a:pt x="1535" y="1627"/>
                      <a:pt x="1535" y="1811"/>
                    </a:cubicBezTo>
                    <a:lnTo>
                      <a:pt x="1535" y="3929"/>
                    </a:lnTo>
                    <a:lnTo>
                      <a:pt x="1" y="3929"/>
                    </a:lnTo>
                    <a:lnTo>
                      <a:pt x="1" y="4764"/>
                    </a:lnTo>
                    <a:lnTo>
                      <a:pt x="2313" y="4764"/>
                    </a:lnTo>
                    <a:lnTo>
                      <a:pt x="2313" y="2313"/>
                    </a:lnTo>
                    <a:lnTo>
                      <a:pt x="4764" y="2313"/>
                    </a:lnTo>
                    <a:lnTo>
                      <a:pt x="4764" y="1"/>
                    </a:lnTo>
                    <a:close/>
                  </a:path>
                </a:pathLst>
              </a:custGeom>
              <a:solidFill>
                <a:srgbClr val="606060">
                  <a:alpha val="15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22"/>
              <p:cNvSpPr/>
              <p:nvPr/>
            </p:nvSpPr>
            <p:spPr>
              <a:xfrm>
                <a:off x="3833612" y="2179153"/>
                <a:ext cx="1458306" cy="1458711"/>
              </a:xfrm>
              <a:custGeom>
                <a:rect b="b" l="l" r="r" t="t"/>
                <a:pathLst>
                  <a:path extrusionOk="0" h="7215" w="7213">
                    <a:moveTo>
                      <a:pt x="2452" y="1"/>
                    </a:moveTo>
                    <a:lnTo>
                      <a:pt x="2452" y="3"/>
                    </a:lnTo>
                    <a:lnTo>
                      <a:pt x="4764" y="3"/>
                    </a:lnTo>
                    <a:lnTo>
                      <a:pt x="4764" y="1"/>
                    </a:lnTo>
                    <a:close/>
                    <a:moveTo>
                      <a:pt x="1" y="2450"/>
                    </a:moveTo>
                    <a:lnTo>
                      <a:pt x="1" y="2452"/>
                    </a:lnTo>
                    <a:lnTo>
                      <a:pt x="2452" y="2452"/>
                    </a:lnTo>
                    <a:lnTo>
                      <a:pt x="2452" y="2450"/>
                    </a:lnTo>
                    <a:close/>
                    <a:moveTo>
                      <a:pt x="4764" y="2450"/>
                    </a:moveTo>
                    <a:lnTo>
                      <a:pt x="4764" y="2452"/>
                    </a:lnTo>
                    <a:lnTo>
                      <a:pt x="7213" y="2452"/>
                    </a:lnTo>
                    <a:lnTo>
                      <a:pt x="7213" y="2450"/>
                    </a:lnTo>
                    <a:close/>
                    <a:moveTo>
                      <a:pt x="1" y="4762"/>
                    </a:moveTo>
                    <a:lnTo>
                      <a:pt x="1" y="4764"/>
                    </a:lnTo>
                    <a:lnTo>
                      <a:pt x="2452" y="4764"/>
                    </a:lnTo>
                    <a:lnTo>
                      <a:pt x="2452" y="4762"/>
                    </a:lnTo>
                    <a:close/>
                    <a:moveTo>
                      <a:pt x="4764" y="4762"/>
                    </a:moveTo>
                    <a:lnTo>
                      <a:pt x="4764" y="4764"/>
                    </a:lnTo>
                    <a:lnTo>
                      <a:pt x="7213" y="4764"/>
                    </a:lnTo>
                    <a:lnTo>
                      <a:pt x="7213" y="4762"/>
                    </a:lnTo>
                    <a:close/>
                    <a:moveTo>
                      <a:pt x="2452" y="7213"/>
                    </a:moveTo>
                    <a:lnTo>
                      <a:pt x="2452" y="7215"/>
                    </a:lnTo>
                    <a:lnTo>
                      <a:pt x="4764" y="7215"/>
                    </a:lnTo>
                    <a:lnTo>
                      <a:pt x="4764" y="7213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2"/>
              <p:cNvSpPr/>
              <p:nvPr/>
            </p:nvSpPr>
            <p:spPr>
              <a:xfrm>
                <a:off x="3296431" y="1641974"/>
                <a:ext cx="2532880" cy="2532475"/>
              </a:xfrm>
              <a:custGeom>
                <a:rect b="b" l="l" r="r" t="t"/>
                <a:pathLst>
                  <a:path extrusionOk="0" h="12526" w="12528">
                    <a:moveTo>
                      <a:pt x="6265" y="2"/>
                    </a:moveTo>
                    <a:cubicBezTo>
                      <a:pt x="9716" y="2"/>
                      <a:pt x="12525" y="2813"/>
                      <a:pt x="12525" y="6263"/>
                    </a:cubicBezTo>
                    <a:cubicBezTo>
                      <a:pt x="12525" y="9716"/>
                      <a:pt x="9716" y="12523"/>
                      <a:pt x="6265" y="12523"/>
                    </a:cubicBezTo>
                    <a:cubicBezTo>
                      <a:pt x="2811" y="12523"/>
                      <a:pt x="4" y="9716"/>
                      <a:pt x="4" y="6263"/>
                    </a:cubicBezTo>
                    <a:cubicBezTo>
                      <a:pt x="4" y="2811"/>
                      <a:pt x="2811" y="2"/>
                      <a:pt x="6265" y="2"/>
                    </a:cubicBezTo>
                    <a:close/>
                    <a:moveTo>
                      <a:pt x="6265" y="0"/>
                    </a:moveTo>
                    <a:cubicBezTo>
                      <a:pt x="5839" y="0"/>
                      <a:pt x="5416" y="43"/>
                      <a:pt x="5003" y="127"/>
                    </a:cubicBezTo>
                    <a:cubicBezTo>
                      <a:pt x="4599" y="211"/>
                      <a:pt x="4207" y="331"/>
                      <a:pt x="3826" y="493"/>
                    </a:cubicBezTo>
                    <a:cubicBezTo>
                      <a:pt x="3456" y="653"/>
                      <a:pt x="3098" y="847"/>
                      <a:pt x="2762" y="1072"/>
                    </a:cubicBezTo>
                    <a:cubicBezTo>
                      <a:pt x="2433" y="1295"/>
                      <a:pt x="2122" y="1555"/>
                      <a:pt x="1837" y="1835"/>
                    </a:cubicBezTo>
                    <a:cubicBezTo>
                      <a:pt x="1553" y="2118"/>
                      <a:pt x="1297" y="2429"/>
                      <a:pt x="1072" y="2762"/>
                    </a:cubicBezTo>
                    <a:cubicBezTo>
                      <a:pt x="845" y="3098"/>
                      <a:pt x="651" y="3456"/>
                      <a:pt x="495" y="3826"/>
                    </a:cubicBezTo>
                    <a:cubicBezTo>
                      <a:pt x="334" y="4204"/>
                      <a:pt x="211" y="4601"/>
                      <a:pt x="129" y="5002"/>
                    </a:cubicBezTo>
                    <a:cubicBezTo>
                      <a:pt x="45" y="5414"/>
                      <a:pt x="0" y="5837"/>
                      <a:pt x="0" y="6263"/>
                    </a:cubicBezTo>
                    <a:cubicBezTo>
                      <a:pt x="0" y="6688"/>
                      <a:pt x="45" y="7112"/>
                      <a:pt x="129" y="7523"/>
                    </a:cubicBezTo>
                    <a:cubicBezTo>
                      <a:pt x="213" y="7928"/>
                      <a:pt x="336" y="8321"/>
                      <a:pt x="495" y="8699"/>
                    </a:cubicBezTo>
                    <a:cubicBezTo>
                      <a:pt x="653" y="9072"/>
                      <a:pt x="847" y="9430"/>
                      <a:pt x="1072" y="9763"/>
                    </a:cubicBezTo>
                    <a:cubicBezTo>
                      <a:pt x="1297" y="10095"/>
                      <a:pt x="1555" y="10406"/>
                      <a:pt x="1837" y="10690"/>
                    </a:cubicBezTo>
                    <a:cubicBezTo>
                      <a:pt x="2118" y="10974"/>
                      <a:pt x="2431" y="11230"/>
                      <a:pt x="2762" y="11455"/>
                    </a:cubicBezTo>
                    <a:cubicBezTo>
                      <a:pt x="3098" y="11682"/>
                      <a:pt x="3456" y="11877"/>
                      <a:pt x="3826" y="12032"/>
                    </a:cubicBezTo>
                    <a:cubicBezTo>
                      <a:pt x="4207" y="12194"/>
                      <a:pt x="4602" y="12317"/>
                      <a:pt x="5003" y="12398"/>
                    </a:cubicBezTo>
                    <a:cubicBezTo>
                      <a:pt x="5416" y="12482"/>
                      <a:pt x="5839" y="12525"/>
                      <a:pt x="6265" y="12525"/>
                    </a:cubicBezTo>
                    <a:cubicBezTo>
                      <a:pt x="6688" y="12525"/>
                      <a:pt x="7114" y="12482"/>
                      <a:pt x="7525" y="12398"/>
                    </a:cubicBezTo>
                    <a:cubicBezTo>
                      <a:pt x="7930" y="12314"/>
                      <a:pt x="8323" y="12194"/>
                      <a:pt x="8702" y="12032"/>
                    </a:cubicBezTo>
                    <a:cubicBezTo>
                      <a:pt x="9072" y="11873"/>
                      <a:pt x="9430" y="11680"/>
                      <a:pt x="9765" y="11455"/>
                    </a:cubicBezTo>
                    <a:cubicBezTo>
                      <a:pt x="10095" y="11230"/>
                      <a:pt x="10408" y="10970"/>
                      <a:pt x="10690" y="10690"/>
                    </a:cubicBezTo>
                    <a:cubicBezTo>
                      <a:pt x="10975" y="10408"/>
                      <a:pt x="11230" y="10097"/>
                      <a:pt x="11455" y="9763"/>
                    </a:cubicBezTo>
                    <a:cubicBezTo>
                      <a:pt x="11685" y="9430"/>
                      <a:pt x="11879" y="9072"/>
                      <a:pt x="12034" y="8699"/>
                    </a:cubicBezTo>
                    <a:cubicBezTo>
                      <a:pt x="12196" y="8321"/>
                      <a:pt x="12319" y="7926"/>
                      <a:pt x="12401" y="7523"/>
                    </a:cubicBezTo>
                    <a:cubicBezTo>
                      <a:pt x="12484" y="7112"/>
                      <a:pt x="12527" y="6688"/>
                      <a:pt x="12527" y="6263"/>
                    </a:cubicBezTo>
                    <a:cubicBezTo>
                      <a:pt x="12527" y="5837"/>
                      <a:pt x="12484" y="5414"/>
                      <a:pt x="12401" y="5002"/>
                    </a:cubicBezTo>
                    <a:cubicBezTo>
                      <a:pt x="12315" y="4597"/>
                      <a:pt x="12192" y="4204"/>
                      <a:pt x="12034" y="3826"/>
                    </a:cubicBezTo>
                    <a:cubicBezTo>
                      <a:pt x="11875" y="3456"/>
                      <a:pt x="11680" y="3098"/>
                      <a:pt x="11455" y="2762"/>
                    </a:cubicBezTo>
                    <a:cubicBezTo>
                      <a:pt x="11230" y="2433"/>
                      <a:pt x="10973" y="2120"/>
                      <a:pt x="10690" y="1835"/>
                    </a:cubicBezTo>
                    <a:cubicBezTo>
                      <a:pt x="10410" y="1553"/>
                      <a:pt x="10099" y="1297"/>
                      <a:pt x="9765" y="1072"/>
                    </a:cubicBezTo>
                    <a:cubicBezTo>
                      <a:pt x="9430" y="843"/>
                      <a:pt x="9072" y="649"/>
                      <a:pt x="8702" y="493"/>
                    </a:cubicBezTo>
                    <a:cubicBezTo>
                      <a:pt x="8323" y="331"/>
                      <a:pt x="7926" y="209"/>
                      <a:pt x="7525" y="127"/>
                    </a:cubicBezTo>
                    <a:cubicBezTo>
                      <a:pt x="7114" y="43"/>
                      <a:pt x="6688" y="0"/>
                      <a:pt x="6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22"/>
              <p:cNvSpPr/>
              <p:nvPr/>
            </p:nvSpPr>
            <p:spPr>
              <a:xfrm>
                <a:off x="4562860" y="1642378"/>
                <a:ext cx="202" cy="537388"/>
              </a:xfrm>
              <a:custGeom>
                <a:rect b="b" l="l" r="r" t="t"/>
                <a:pathLst>
                  <a:path extrusionOk="0" h="2658" w="1">
                    <a:moveTo>
                      <a:pt x="1" y="2658"/>
                    </a:moveTo>
                    <a:cubicBezTo>
                      <a:pt x="1" y="2658"/>
                      <a:pt x="1" y="2656"/>
                      <a:pt x="1" y="2658"/>
                    </a:cubicBez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2658"/>
                    </a:lnTo>
                    <a:cubicBezTo>
                      <a:pt x="1" y="2656"/>
                      <a:pt x="1" y="2658"/>
                      <a:pt x="1" y="2658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22"/>
              <p:cNvSpPr/>
              <p:nvPr/>
            </p:nvSpPr>
            <p:spPr>
              <a:xfrm>
                <a:off x="5291704" y="2907994"/>
                <a:ext cx="537186" cy="607"/>
              </a:xfrm>
              <a:custGeom>
                <a:rect b="b" l="l" r="r" t="t"/>
                <a:pathLst>
                  <a:path extrusionOk="0" h="3" w="2657">
                    <a:moveTo>
                      <a:pt x="2656" y="3"/>
                    </a:moveTo>
                    <a:lnTo>
                      <a:pt x="1" y="3"/>
                    </a:lnTo>
                    <a:lnTo>
                      <a:pt x="1" y="3"/>
                    </a:lnTo>
                    <a:lnTo>
                      <a:pt x="1" y="3"/>
                    </a:lnTo>
                    <a:lnTo>
                      <a:pt x="2656" y="3"/>
                    </a:lnTo>
                    <a:cubicBezTo>
                      <a:pt x="2656" y="1"/>
                      <a:pt x="2656" y="1"/>
                      <a:pt x="2656" y="3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22"/>
              <p:cNvSpPr/>
              <p:nvPr/>
            </p:nvSpPr>
            <p:spPr>
              <a:xfrm>
                <a:off x="4562860" y="3637644"/>
                <a:ext cx="202" cy="536781"/>
              </a:xfrm>
              <a:custGeom>
                <a:rect b="b" l="l" r="r" t="t"/>
                <a:pathLst>
                  <a:path extrusionOk="0" h="2655" w="1">
                    <a:moveTo>
                      <a:pt x="1" y="2654"/>
                    </a:moveTo>
                    <a:lnTo>
                      <a:pt x="1" y="265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2654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2"/>
              <p:cNvSpPr/>
              <p:nvPr/>
            </p:nvSpPr>
            <p:spPr>
              <a:xfrm>
                <a:off x="3296431" y="2907994"/>
                <a:ext cx="537388" cy="607"/>
              </a:xfrm>
              <a:custGeom>
                <a:rect b="b" l="l" r="r" t="t"/>
                <a:pathLst>
                  <a:path extrusionOk="0" h="3" w="2658">
                    <a:moveTo>
                      <a:pt x="2658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658" y="3"/>
                    </a:lnTo>
                    <a:cubicBezTo>
                      <a:pt x="2658" y="1"/>
                      <a:pt x="2658" y="1"/>
                      <a:pt x="2658" y="3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0" name="Google Shape;580;p22"/>
            <p:cNvGrpSpPr/>
            <p:nvPr/>
          </p:nvGrpSpPr>
          <p:grpSpPr>
            <a:xfrm>
              <a:off x="5185359" y="3770878"/>
              <a:ext cx="1373019" cy="845570"/>
              <a:chOff x="5185359" y="3770878"/>
              <a:chExt cx="1373019" cy="845570"/>
            </a:xfrm>
          </p:grpSpPr>
          <p:sp>
            <p:nvSpPr>
              <p:cNvPr id="581" name="Google Shape;581;p22"/>
              <p:cNvSpPr/>
              <p:nvPr/>
            </p:nvSpPr>
            <p:spPr>
              <a:xfrm>
                <a:off x="5185359" y="3770878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52" y="0"/>
                    </a:moveTo>
                    <a:cubicBezTo>
                      <a:pt x="23" y="0"/>
                      <a:pt x="1" y="25"/>
                      <a:pt x="1" y="52"/>
                    </a:cubicBezTo>
                    <a:lnTo>
                      <a:pt x="1" y="1868"/>
                    </a:lnTo>
                    <a:cubicBezTo>
                      <a:pt x="1" y="2695"/>
                      <a:pt x="670" y="3364"/>
                      <a:pt x="1497" y="3364"/>
                    </a:cubicBezTo>
                    <a:lnTo>
                      <a:pt x="3778" y="3364"/>
                    </a:lnTo>
                    <a:cubicBezTo>
                      <a:pt x="3806" y="3364"/>
                      <a:pt x="3829" y="3341"/>
                      <a:pt x="3829" y="3313"/>
                    </a:cubicBezTo>
                    <a:cubicBezTo>
                      <a:pt x="3829" y="3284"/>
                      <a:pt x="3806" y="3262"/>
                      <a:pt x="3778" y="3262"/>
                    </a:cubicBezTo>
                    <a:lnTo>
                      <a:pt x="1497" y="3262"/>
                    </a:lnTo>
                    <a:cubicBezTo>
                      <a:pt x="729" y="3262"/>
                      <a:pt x="103" y="2638"/>
                      <a:pt x="103" y="1868"/>
                    </a:cubicBezTo>
                    <a:lnTo>
                      <a:pt x="103" y="52"/>
                    </a:lnTo>
                    <a:cubicBezTo>
                      <a:pt x="103" y="25"/>
                      <a:pt x="81" y="0"/>
                      <a:pt x="52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2"/>
              <p:cNvSpPr/>
              <p:nvPr/>
            </p:nvSpPr>
            <p:spPr>
              <a:xfrm>
                <a:off x="5914608" y="4406112"/>
                <a:ext cx="68538" cy="68538"/>
              </a:xfrm>
              <a:custGeom>
                <a:rect b="b" l="l" r="r" t="t"/>
                <a:pathLst>
                  <a:path extrusionOk="0" h="339" w="339">
                    <a:moveTo>
                      <a:pt x="171" y="1"/>
                    </a:moveTo>
                    <a:cubicBezTo>
                      <a:pt x="77" y="1"/>
                      <a:pt x="1" y="77"/>
                      <a:pt x="1" y="171"/>
                    </a:cubicBezTo>
                    <a:cubicBezTo>
                      <a:pt x="1" y="265"/>
                      <a:pt x="77" y="339"/>
                      <a:pt x="171" y="339"/>
                    </a:cubicBezTo>
                    <a:cubicBezTo>
                      <a:pt x="265" y="339"/>
                      <a:pt x="339" y="265"/>
                      <a:pt x="339" y="171"/>
                    </a:cubicBezTo>
                    <a:cubicBezTo>
                      <a:pt x="339" y="77"/>
                      <a:pt x="265" y="1"/>
                      <a:pt x="171" y="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3" name="Google Shape;583;p22"/>
              <p:cNvGrpSpPr/>
              <p:nvPr/>
            </p:nvGrpSpPr>
            <p:grpSpPr>
              <a:xfrm>
                <a:off x="6183059" y="4264299"/>
                <a:ext cx="375319" cy="352148"/>
                <a:chOff x="-26583625" y="3917025"/>
                <a:chExt cx="315050" cy="295600"/>
              </a:xfrm>
            </p:grpSpPr>
            <p:sp>
              <p:nvSpPr>
                <p:cNvPr id="584" name="Google Shape;584;p22"/>
                <p:cNvSpPr/>
                <p:nvPr/>
              </p:nvSpPr>
              <p:spPr>
                <a:xfrm>
                  <a:off x="-26413500" y="3918400"/>
                  <a:ext cx="144925" cy="135125"/>
                </a:xfrm>
                <a:custGeom>
                  <a:rect b="b" l="l" r="r" t="t"/>
                  <a:pathLst>
                    <a:path extrusionOk="0" h="5405" w="5797">
                      <a:moveTo>
                        <a:pt x="2317" y="1"/>
                      </a:moveTo>
                      <a:cubicBezTo>
                        <a:pt x="1515" y="1"/>
                        <a:pt x="685" y="309"/>
                        <a:pt x="0" y="993"/>
                      </a:cubicBezTo>
                      <a:lnTo>
                        <a:pt x="1008" y="1970"/>
                      </a:lnTo>
                      <a:cubicBezTo>
                        <a:pt x="1398" y="1581"/>
                        <a:pt x="1864" y="1407"/>
                        <a:pt x="2313" y="1407"/>
                      </a:cubicBezTo>
                      <a:cubicBezTo>
                        <a:pt x="2771" y="1407"/>
                        <a:pt x="3210" y="1588"/>
                        <a:pt x="3529" y="1907"/>
                      </a:cubicBezTo>
                      <a:cubicBezTo>
                        <a:pt x="3623" y="2002"/>
                        <a:pt x="3623" y="2254"/>
                        <a:pt x="3529" y="2380"/>
                      </a:cubicBezTo>
                      <a:cubicBezTo>
                        <a:pt x="3450" y="2427"/>
                        <a:pt x="3348" y="2450"/>
                        <a:pt x="3249" y="2450"/>
                      </a:cubicBezTo>
                      <a:cubicBezTo>
                        <a:pt x="3151" y="2450"/>
                        <a:pt x="3056" y="2427"/>
                        <a:pt x="2993" y="2380"/>
                      </a:cubicBezTo>
                      <a:cubicBezTo>
                        <a:pt x="2804" y="2175"/>
                        <a:pt x="2552" y="2057"/>
                        <a:pt x="2284" y="2057"/>
                      </a:cubicBezTo>
                      <a:cubicBezTo>
                        <a:pt x="2016" y="2057"/>
                        <a:pt x="1733" y="2175"/>
                        <a:pt x="1481" y="2443"/>
                      </a:cubicBezTo>
                      <a:lnTo>
                        <a:pt x="4411" y="5404"/>
                      </a:lnTo>
                      <a:cubicBezTo>
                        <a:pt x="5797" y="4018"/>
                        <a:pt x="5640" y="2065"/>
                        <a:pt x="4505" y="899"/>
                      </a:cubicBezTo>
                      <a:cubicBezTo>
                        <a:pt x="3931" y="325"/>
                        <a:pt x="3139" y="1"/>
                        <a:pt x="23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" name="Google Shape;585;p22"/>
                <p:cNvSpPr/>
                <p:nvPr/>
              </p:nvSpPr>
              <p:spPr>
                <a:xfrm>
                  <a:off x="-26466275" y="4026700"/>
                  <a:ext cx="78775" cy="77225"/>
                </a:xfrm>
                <a:custGeom>
                  <a:rect b="b" l="l" r="r" t="t"/>
                  <a:pathLst>
                    <a:path extrusionOk="0" h="3089" w="3151">
                      <a:moveTo>
                        <a:pt x="1339" y="1"/>
                      </a:moveTo>
                      <a:cubicBezTo>
                        <a:pt x="1253" y="1"/>
                        <a:pt x="1166" y="32"/>
                        <a:pt x="1103" y="95"/>
                      </a:cubicBezTo>
                      <a:lnTo>
                        <a:pt x="126" y="1072"/>
                      </a:lnTo>
                      <a:cubicBezTo>
                        <a:pt x="0" y="1198"/>
                        <a:pt x="0" y="1387"/>
                        <a:pt x="126" y="1545"/>
                      </a:cubicBezTo>
                      <a:lnTo>
                        <a:pt x="1576" y="2994"/>
                      </a:lnTo>
                      <a:cubicBezTo>
                        <a:pt x="1639" y="3057"/>
                        <a:pt x="1725" y="3088"/>
                        <a:pt x="1812" y="3088"/>
                      </a:cubicBezTo>
                      <a:cubicBezTo>
                        <a:pt x="1899" y="3088"/>
                        <a:pt x="1985" y="3057"/>
                        <a:pt x="2048" y="2994"/>
                      </a:cubicBezTo>
                      <a:lnTo>
                        <a:pt x="3025" y="2017"/>
                      </a:lnTo>
                      <a:cubicBezTo>
                        <a:pt x="3151" y="1891"/>
                        <a:pt x="3151" y="1671"/>
                        <a:pt x="3025" y="1545"/>
                      </a:cubicBezTo>
                      <a:lnTo>
                        <a:pt x="1576" y="95"/>
                      </a:lnTo>
                      <a:cubicBezTo>
                        <a:pt x="1513" y="32"/>
                        <a:pt x="1426" y="1"/>
                        <a:pt x="133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" name="Google Shape;586;p22"/>
                <p:cNvSpPr/>
                <p:nvPr/>
              </p:nvSpPr>
              <p:spPr>
                <a:xfrm>
                  <a:off x="-26583625" y="4077125"/>
                  <a:ext cx="144925" cy="134700"/>
                </a:xfrm>
                <a:custGeom>
                  <a:rect b="b" l="l" r="r" t="t"/>
                  <a:pathLst>
                    <a:path extrusionOk="0" h="5388" w="5797">
                      <a:moveTo>
                        <a:pt x="1355" y="0"/>
                      </a:moveTo>
                      <a:cubicBezTo>
                        <a:pt x="0" y="1386"/>
                        <a:pt x="158" y="3340"/>
                        <a:pt x="1292" y="4474"/>
                      </a:cubicBezTo>
                      <a:cubicBezTo>
                        <a:pt x="1890" y="5072"/>
                        <a:pt x="2710" y="5388"/>
                        <a:pt x="3497" y="5388"/>
                      </a:cubicBezTo>
                      <a:cubicBezTo>
                        <a:pt x="4348" y="5388"/>
                        <a:pt x="5135" y="5072"/>
                        <a:pt x="5797" y="4411"/>
                      </a:cubicBezTo>
                      <a:lnTo>
                        <a:pt x="4820" y="3434"/>
                      </a:lnTo>
                      <a:cubicBezTo>
                        <a:pt x="4431" y="3824"/>
                        <a:pt x="3964" y="3997"/>
                        <a:pt x="3516" y="3997"/>
                      </a:cubicBezTo>
                      <a:cubicBezTo>
                        <a:pt x="3058" y="3997"/>
                        <a:pt x="2619" y="3816"/>
                        <a:pt x="2300" y="3497"/>
                      </a:cubicBezTo>
                      <a:cubicBezTo>
                        <a:pt x="2174" y="3371"/>
                        <a:pt x="2174" y="3151"/>
                        <a:pt x="2300" y="3025"/>
                      </a:cubicBezTo>
                      <a:cubicBezTo>
                        <a:pt x="2347" y="2962"/>
                        <a:pt x="2434" y="2930"/>
                        <a:pt x="2524" y="2930"/>
                      </a:cubicBezTo>
                      <a:cubicBezTo>
                        <a:pt x="2615" y="2930"/>
                        <a:pt x="2710" y="2962"/>
                        <a:pt x="2773" y="3025"/>
                      </a:cubicBezTo>
                      <a:cubicBezTo>
                        <a:pt x="2962" y="3229"/>
                        <a:pt x="3214" y="3348"/>
                        <a:pt x="3481" y="3348"/>
                      </a:cubicBezTo>
                      <a:cubicBezTo>
                        <a:pt x="3749" y="3348"/>
                        <a:pt x="4033" y="3229"/>
                        <a:pt x="4285" y="2962"/>
                      </a:cubicBezTo>
                      <a:lnTo>
                        <a:pt x="135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22"/>
                <p:cNvSpPr/>
                <p:nvPr/>
              </p:nvSpPr>
              <p:spPr>
                <a:xfrm>
                  <a:off x="-26581275" y="3917025"/>
                  <a:ext cx="311125" cy="295600"/>
                </a:xfrm>
                <a:custGeom>
                  <a:rect b="b" l="l" r="r" t="t"/>
                  <a:pathLst>
                    <a:path extrusionOk="0" h="11824" w="12445">
                      <a:moveTo>
                        <a:pt x="3419" y="1356"/>
                      </a:moveTo>
                      <a:cubicBezTo>
                        <a:pt x="3506" y="1356"/>
                        <a:pt x="3592" y="1379"/>
                        <a:pt x="3655" y="1426"/>
                      </a:cubicBezTo>
                      <a:cubicBezTo>
                        <a:pt x="3781" y="1552"/>
                        <a:pt x="3781" y="1741"/>
                        <a:pt x="3655" y="1899"/>
                      </a:cubicBezTo>
                      <a:cubicBezTo>
                        <a:pt x="3592" y="1962"/>
                        <a:pt x="3506" y="1994"/>
                        <a:pt x="3419" y="1994"/>
                      </a:cubicBezTo>
                      <a:cubicBezTo>
                        <a:pt x="3332" y="1994"/>
                        <a:pt x="3246" y="1962"/>
                        <a:pt x="3183" y="1899"/>
                      </a:cubicBezTo>
                      <a:cubicBezTo>
                        <a:pt x="3057" y="1804"/>
                        <a:pt x="3057" y="1552"/>
                        <a:pt x="3183" y="1426"/>
                      </a:cubicBezTo>
                      <a:cubicBezTo>
                        <a:pt x="3246" y="1379"/>
                        <a:pt x="3332" y="1356"/>
                        <a:pt x="3419" y="1356"/>
                      </a:cubicBezTo>
                      <a:close/>
                      <a:moveTo>
                        <a:pt x="4364" y="2277"/>
                      </a:moveTo>
                      <a:cubicBezTo>
                        <a:pt x="4451" y="2277"/>
                        <a:pt x="4537" y="2309"/>
                        <a:pt x="4600" y="2372"/>
                      </a:cubicBezTo>
                      <a:cubicBezTo>
                        <a:pt x="4726" y="2498"/>
                        <a:pt x="4726" y="2718"/>
                        <a:pt x="4600" y="2844"/>
                      </a:cubicBezTo>
                      <a:cubicBezTo>
                        <a:pt x="4537" y="2907"/>
                        <a:pt x="4451" y="2939"/>
                        <a:pt x="4364" y="2939"/>
                      </a:cubicBezTo>
                      <a:cubicBezTo>
                        <a:pt x="4277" y="2939"/>
                        <a:pt x="4191" y="2907"/>
                        <a:pt x="4128" y="2844"/>
                      </a:cubicBezTo>
                      <a:cubicBezTo>
                        <a:pt x="4002" y="2750"/>
                        <a:pt x="4002" y="2529"/>
                        <a:pt x="4128" y="2372"/>
                      </a:cubicBezTo>
                      <a:cubicBezTo>
                        <a:pt x="4191" y="2309"/>
                        <a:pt x="4277" y="2277"/>
                        <a:pt x="4364" y="2277"/>
                      </a:cubicBezTo>
                      <a:close/>
                      <a:moveTo>
                        <a:pt x="3179" y="2561"/>
                      </a:moveTo>
                      <a:cubicBezTo>
                        <a:pt x="3269" y="2561"/>
                        <a:pt x="3356" y="2592"/>
                        <a:pt x="3403" y="2655"/>
                      </a:cubicBezTo>
                      <a:cubicBezTo>
                        <a:pt x="3529" y="2781"/>
                        <a:pt x="3529" y="2970"/>
                        <a:pt x="3403" y="3128"/>
                      </a:cubicBezTo>
                      <a:cubicBezTo>
                        <a:pt x="3356" y="3191"/>
                        <a:pt x="3269" y="3222"/>
                        <a:pt x="3179" y="3222"/>
                      </a:cubicBezTo>
                      <a:cubicBezTo>
                        <a:pt x="3088" y="3222"/>
                        <a:pt x="2994" y="3191"/>
                        <a:pt x="2931" y="3128"/>
                      </a:cubicBezTo>
                      <a:cubicBezTo>
                        <a:pt x="2836" y="3002"/>
                        <a:pt x="2836" y="2781"/>
                        <a:pt x="2931" y="2655"/>
                      </a:cubicBezTo>
                      <a:cubicBezTo>
                        <a:pt x="2994" y="2592"/>
                        <a:pt x="3088" y="2561"/>
                        <a:pt x="3179" y="2561"/>
                      </a:cubicBezTo>
                      <a:close/>
                      <a:moveTo>
                        <a:pt x="1970" y="2813"/>
                      </a:moveTo>
                      <a:cubicBezTo>
                        <a:pt x="2056" y="2813"/>
                        <a:pt x="2143" y="2844"/>
                        <a:pt x="2206" y="2907"/>
                      </a:cubicBezTo>
                      <a:cubicBezTo>
                        <a:pt x="2300" y="3002"/>
                        <a:pt x="2300" y="3254"/>
                        <a:pt x="2206" y="3380"/>
                      </a:cubicBezTo>
                      <a:cubicBezTo>
                        <a:pt x="2143" y="3427"/>
                        <a:pt x="2048" y="3451"/>
                        <a:pt x="1958" y="3451"/>
                      </a:cubicBezTo>
                      <a:cubicBezTo>
                        <a:pt x="1867" y="3451"/>
                        <a:pt x="1781" y="3427"/>
                        <a:pt x="1733" y="3380"/>
                      </a:cubicBezTo>
                      <a:cubicBezTo>
                        <a:pt x="1607" y="3254"/>
                        <a:pt x="1607" y="3002"/>
                        <a:pt x="1733" y="2907"/>
                      </a:cubicBezTo>
                      <a:cubicBezTo>
                        <a:pt x="1796" y="2844"/>
                        <a:pt x="1883" y="2813"/>
                        <a:pt x="1970" y="2813"/>
                      </a:cubicBezTo>
                      <a:close/>
                      <a:moveTo>
                        <a:pt x="2946" y="3789"/>
                      </a:moveTo>
                      <a:cubicBezTo>
                        <a:pt x="3033" y="3789"/>
                        <a:pt x="3120" y="3821"/>
                        <a:pt x="3183" y="3884"/>
                      </a:cubicBezTo>
                      <a:cubicBezTo>
                        <a:pt x="3309" y="4010"/>
                        <a:pt x="3309" y="4199"/>
                        <a:pt x="3183" y="4356"/>
                      </a:cubicBezTo>
                      <a:cubicBezTo>
                        <a:pt x="3120" y="4419"/>
                        <a:pt x="3033" y="4451"/>
                        <a:pt x="2946" y="4451"/>
                      </a:cubicBezTo>
                      <a:cubicBezTo>
                        <a:pt x="2860" y="4451"/>
                        <a:pt x="2773" y="4419"/>
                        <a:pt x="2710" y="4356"/>
                      </a:cubicBezTo>
                      <a:cubicBezTo>
                        <a:pt x="2584" y="4230"/>
                        <a:pt x="2584" y="4010"/>
                        <a:pt x="2710" y="3884"/>
                      </a:cubicBezTo>
                      <a:cubicBezTo>
                        <a:pt x="2773" y="3821"/>
                        <a:pt x="2860" y="3789"/>
                        <a:pt x="2946" y="3789"/>
                      </a:cubicBezTo>
                      <a:close/>
                      <a:moveTo>
                        <a:pt x="9480" y="7381"/>
                      </a:moveTo>
                      <a:cubicBezTo>
                        <a:pt x="9570" y="7381"/>
                        <a:pt x="9657" y="7412"/>
                        <a:pt x="9704" y="7475"/>
                      </a:cubicBezTo>
                      <a:cubicBezTo>
                        <a:pt x="9830" y="7570"/>
                        <a:pt x="9830" y="7822"/>
                        <a:pt x="9704" y="7948"/>
                      </a:cubicBezTo>
                      <a:cubicBezTo>
                        <a:pt x="9657" y="7995"/>
                        <a:pt x="9570" y="8019"/>
                        <a:pt x="9480" y="8019"/>
                      </a:cubicBezTo>
                      <a:cubicBezTo>
                        <a:pt x="9389" y="8019"/>
                        <a:pt x="9295" y="7995"/>
                        <a:pt x="9232" y="7948"/>
                      </a:cubicBezTo>
                      <a:cubicBezTo>
                        <a:pt x="9074" y="7822"/>
                        <a:pt x="9074" y="7633"/>
                        <a:pt x="9232" y="7475"/>
                      </a:cubicBezTo>
                      <a:cubicBezTo>
                        <a:pt x="9295" y="7412"/>
                        <a:pt x="9389" y="7381"/>
                        <a:pt x="9480" y="7381"/>
                      </a:cubicBezTo>
                      <a:close/>
                      <a:moveTo>
                        <a:pt x="5955" y="3640"/>
                      </a:moveTo>
                      <a:cubicBezTo>
                        <a:pt x="6223" y="3640"/>
                        <a:pt x="6491" y="3742"/>
                        <a:pt x="6680" y="3947"/>
                      </a:cubicBezTo>
                      <a:lnTo>
                        <a:pt x="8129" y="5396"/>
                      </a:lnTo>
                      <a:cubicBezTo>
                        <a:pt x="8538" y="5806"/>
                        <a:pt x="8538" y="6467"/>
                        <a:pt x="8129" y="6877"/>
                      </a:cubicBezTo>
                      <a:lnTo>
                        <a:pt x="7152" y="7853"/>
                      </a:lnTo>
                      <a:cubicBezTo>
                        <a:pt x="6963" y="8058"/>
                        <a:pt x="6695" y="8161"/>
                        <a:pt x="6428" y="8161"/>
                      </a:cubicBezTo>
                      <a:cubicBezTo>
                        <a:pt x="6160" y="8161"/>
                        <a:pt x="5892" y="8058"/>
                        <a:pt x="5703" y="7853"/>
                      </a:cubicBezTo>
                      <a:lnTo>
                        <a:pt x="4254" y="6404"/>
                      </a:lnTo>
                      <a:cubicBezTo>
                        <a:pt x="3844" y="5995"/>
                        <a:pt x="3844" y="5333"/>
                        <a:pt x="4254" y="4955"/>
                      </a:cubicBezTo>
                      <a:lnTo>
                        <a:pt x="5230" y="3947"/>
                      </a:lnTo>
                      <a:cubicBezTo>
                        <a:pt x="5419" y="3742"/>
                        <a:pt x="5687" y="3640"/>
                        <a:pt x="5955" y="3640"/>
                      </a:cubicBezTo>
                      <a:close/>
                      <a:moveTo>
                        <a:pt x="10464" y="8357"/>
                      </a:moveTo>
                      <a:cubicBezTo>
                        <a:pt x="10555" y="8357"/>
                        <a:pt x="10649" y="8389"/>
                        <a:pt x="10712" y="8452"/>
                      </a:cubicBezTo>
                      <a:cubicBezTo>
                        <a:pt x="10807" y="8578"/>
                        <a:pt x="10807" y="8799"/>
                        <a:pt x="10712" y="8925"/>
                      </a:cubicBezTo>
                      <a:cubicBezTo>
                        <a:pt x="10649" y="8988"/>
                        <a:pt x="10555" y="9019"/>
                        <a:pt x="10464" y="9019"/>
                      </a:cubicBezTo>
                      <a:cubicBezTo>
                        <a:pt x="10374" y="9019"/>
                        <a:pt x="10287" y="8988"/>
                        <a:pt x="10240" y="8925"/>
                      </a:cubicBezTo>
                      <a:cubicBezTo>
                        <a:pt x="10082" y="8799"/>
                        <a:pt x="10082" y="8610"/>
                        <a:pt x="10240" y="8452"/>
                      </a:cubicBezTo>
                      <a:cubicBezTo>
                        <a:pt x="10287" y="8389"/>
                        <a:pt x="10374" y="8357"/>
                        <a:pt x="10464" y="8357"/>
                      </a:cubicBezTo>
                      <a:close/>
                      <a:moveTo>
                        <a:pt x="9247" y="8602"/>
                      </a:moveTo>
                      <a:cubicBezTo>
                        <a:pt x="9334" y="8602"/>
                        <a:pt x="9421" y="8625"/>
                        <a:pt x="9484" y="8673"/>
                      </a:cubicBezTo>
                      <a:cubicBezTo>
                        <a:pt x="9610" y="8799"/>
                        <a:pt x="9610" y="9051"/>
                        <a:pt x="9484" y="9145"/>
                      </a:cubicBezTo>
                      <a:cubicBezTo>
                        <a:pt x="9421" y="9208"/>
                        <a:pt x="9334" y="9240"/>
                        <a:pt x="9247" y="9240"/>
                      </a:cubicBezTo>
                      <a:cubicBezTo>
                        <a:pt x="9161" y="9240"/>
                        <a:pt x="9074" y="9208"/>
                        <a:pt x="9011" y="9145"/>
                      </a:cubicBezTo>
                      <a:cubicBezTo>
                        <a:pt x="8854" y="9051"/>
                        <a:pt x="8854" y="8830"/>
                        <a:pt x="9011" y="8673"/>
                      </a:cubicBezTo>
                      <a:cubicBezTo>
                        <a:pt x="9074" y="8625"/>
                        <a:pt x="9161" y="8602"/>
                        <a:pt x="9247" y="8602"/>
                      </a:cubicBezTo>
                      <a:close/>
                      <a:moveTo>
                        <a:pt x="8030" y="8862"/>
                      </a:moveTo>
                      <a:cubicBezTo>
                        <a:pt x="8121" y="8862"/>
                        <a:pt x="8208" y="8893"/>
                        <a:pt x="8255" y="8956"/>
                      </a:cubicBezTo>
                      <a:cubicBezTo>
                        <a:pt x="8381" y="9082"/>
                        <a:pt x="8381" y="9303"/>
                        <a:pt x="8255" y="9429"/>
                      </a:cubicBezTo>
                      <a:cubicBezTo>
                        <a:pt x="8192" y="9492"/>
                        <a:pt x="8105" y="9523"/>
                        <a:pt x="8019" y="9523"/>
                      </a:cubicBezTo>
                      <a:cubicBezTo>
                        <a:pt x="7932" y="9523"/>
                        <a:pt x="7845" y="9492"/>
                        <a:pt x="7782" y="9429"/>
                      </a:cubicBezTo>
                      <a:cubicBezTo>
                        <a:pt x="7656" y="9303"/>
                        <a:pt x="7656" y="9082"/>
                        <a:pt x="7782" y="8956"/>
                      </a:cubicBezTo>
                      <a:cubicBezTo>
                        <a:pt x="7845" y="8893"/>
                        <a:pt x="7940" y="8862"/>
                        <a:pt x="8030" y="8862"/>
                      </a:cubicBezTo>
                      <a:close/>
                      <a:moveTo>
                        <a:pt x="8964" y="9862"/>
                      </a:moveTo>
                      <a:cubicBezTo>
                        <a:pt x="9050" y="9862"/>
                        <a:pt x="9137" y="9885"/>
                        <a:pt x="9200" y="9933"/>
                      </a:cubicBezTo>
                      <a:cubicBezTo>
                        <a:pt x="9326" y="10059"/>
                        <a:pt x="9326" y="10279"/>
                        <a:pt x="9200" y="10405"/>
                      </a:cubicBezTo>
                      <a:cubicBezTo>
                        <a:pt x="9137" y="10468"/>
                        <a:pt x="9050" y="10500"/>
                        <a:pt x="8964" y="10500"/>
                      </a:cubicBezTo>
                      <a:cubicBezTo>
                        <a:pt x="8877" y="10500"/>
                        <a:pt x="8791" y="10468"/>
                        <a:pt x="8727" y="10405"/>
                      </a:cubicBezTo>
                      <a:cubicBezTo>
                        <a:pt x="8601" y="10311"/>
                        <a:pt x="8601" y="10059"/>
                        <a:pt x="8727" y="9933"/>
                      </a:cubicBezTo>
                      <a:cubicBezTo>
                        <a:pt x="8791" y="9885"/>
                        <a:pt x="8877" y="9862"/>
                        <a:pt x="8964" y="9862"/>
                      </a:cubicBezTo>
                      <a:close/>
                      <a:moveTo>
                        <a:pt x="3415" y="1"/>
                      </a:moveTo>
                      <a:cubicBezTo>
                        <a:pt x="2616" y="1"/>
                        <a:pt x="1812" y="308"/>
                        <a:pt x="1198" y="922"/>
                      </a:cubicBezTo>
                      <a:cubicBezTo>
                        <a:pt x="1" y="2151"/>
                        <a:pt x="1" y="4104"/>
                        <a:pt x="1198" y="5333"/>
                      </a:cubicBezTo>
                      <a:lnTo>
                        <a:pt x="6806" y="10941"/>
                      </a:lnTo>
                      <a:cubicBezTo>
                        <a:pt x="7404" y="11508"/>
                        <a:pt x="8223" y="11823"/>
                        <a:pt x="9011" y="11823"/>
                      </a:cubicBezTo>
                      <a:cubicBezTo>
                        <a:pt x="9799" y="11823"/>
                        <a:pt x="10618" y="11508"/>
                        <a:pt x="11216" y="10941"/>
                      </a:cubicBezTo>
                      <a:cubicBezTo>
                        <a:pt x="12445" y="9712"/>
                        <a:pt x="12445" y="7727"/>
                        <a:pt x="11216" y="6530"/>
                      </a:cubicBezTo>
                      <a:lnTo>
                        <a:pt x="5609" y="922"/>
                      </a:lnTo>
                      <a:cubicBezTo>
                        <a:pt x="5010" y="308"/>
                        <a:pt x="4214" y="1"/>
                        <a:pt x="34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88" name="Google Shape;588;p22"/>
            <p:cNvGrpSpPr/>
            <p:nvPr/>
          </p:nvGrpSpPr>
          <p:grpSpPr>
            <a:xfrm>
              <a:off x="2630690" y="1200012"/>
              <a:ext cx="1309880" cy="845714"/>
              <a:chOff x="2630690" y="1200012"/>
              <a:chExt cx="1309880" cy="845714"/>
            </a:xfrm>
          </p:grpSpPr>
          <p:sp>
            <p:nvSpPr>
              <p:cNvPr id="589" name="Google Shape;589;p22"/>
              <p:cNvSpPr/>
              <p:nvPr/>
            </p:nvSpPr>
            <p:spPr>
              <a:xfrm>
                <a:off x="3166432" y="1365600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52" y="0"/>
                    </a:moveTo>
                    <a:cubicBezTo>
                      <a:pt x="23" y="0"/>
                      <a:pt x="1" y="25"/>
                      <a:pt x="1" y="52"/>
                    </a:cubicBezTo>
                    <a:cubicBezTo>
                      <a:pt x="1" y="80"/>
                      <a:pt x="23" y="103"/>
                      <a:pt x="52" y="103"/>
                    </a:cubicBezTo>
                    <a:lnTo>
                      <a:pt x="2331" y="103"/>
                    </a:lnTo>
                    <a:cubicBezTo>
                      <a:pt x="3098" y="103"/>
                      <a:pt x="3726" y="727"/>
                      <a:pt x="3726" y="1498"/>
                    </a:cubicBezTo>
                    <a:lnTo>
                      <a:pt x="3726" y="3313"/>
                    </a:lnTo>
                    <a:cubicBezTo>
                      <a:pt x="3726" y="3341"/>
                      <a:pt x="3749" y="3364"/>
                      <a:pt x="3778" y="3364"/>
                    </a:cubicBezTo>
                    <a:cubicBezTo>
                      <a:pt x="3806" y="3364"/>
                      <a:pt x="3829" y="3341"/>
                      <a:pt x="3829" y="3313"/>
                    </a:cubicBezTo>
                    <a:lnTo>
                      <a:pt x="3829" y="1498"/>
                    </a:lnTo>
                    <a:cubicBezTo>
                      <a:pt x="3829" y="671"/>
                      <a:pt x="3158" y="0"/>
                      <a:pt x="2333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0" name="Google Shape;590;p22"/>
              <p:cNvGrpSpPr/>
              <p:nvPr/>
            </p:nvGrpSpPr>
            <p:grpSpPr>
              <a:xfrm>
                <a:off x="2630690" y="1200012"/>
                <a:ext cx="310602" cy="352803"/>
                <a:chOff x="-28069875" y="3175300"/>
                <a:chExt cx="260725" cy="296150"/>
              </a:xfrm>
            </p:grpSpPr>
            <p:sp>
              <p:nvSpPr>
                <p:cNvPr id="591" name="Google Shape;591;p22"/>
                <p:cNvSpPr/>
                <p:nvPr/>
              </p:nvSpPr>
              <p:spPr>
                <a:xfrm>
                  <a:off x="-28059650" y="3192625"/>
                  <a:ext cx="26025" cy="70125"/>
                </a:xfrm>
                <a:custGeom>
                  <a:rect b="b" l="l" r="r" t="t"/>
                  <a:pathLst>
                    <a:path extrusionOk="0" h="2805" w="1041">
                      <a:moveTo>
                        <a:pt x="536" y="0"/>
                      </a:moveTo>
                      <a:cubicBezTo>
                        <a:pt x="253" y="0"/>
                        <a:pt x="1" y="252"/>
                        <a:pt x="1" y="536"/>
                      </a:cubicBezTo>
                      <a:lnTo>
                        <a:pt x="1" y="2458"/>
                      </a:lnTo>
                      <a:cubicBezTo>
                        <a:pt x="410" y="2458"/>
                        <a:pt x="757" y="2584"/>
                        <a:pt x="1040" y="2804"/>
                      </a:cubicBezTo>
                      <a:lnTo>
                        <a:pt x="1040" y="536"/>
                      </a:lnTo>
                      <a:cubicBezTo>
                        <a:pt x="1040" y="252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22"/>
                <p:cNvSpPr/>
                <p:nvPr/>
              </p:nvSpPr>
              <p:spPr>
                <a:xfrm>
                  <a:off x="-27843050" y="3192625"/>
                  <a:ext cx="26025" cy="69325"/>
                </a:xfrm>
                <a:custGeom>
                  <a:rect b="b" l="l" r="r" t="t"/>
                  <a:pathLst>
                    <a:path extrusionOk="0" h="2773" w="1041">
                      <a:moveTo>
                        <a:pt x="536" y="0"/>
                      </a:moveTo>
                      <a:cubicBezTo>
                        <a:pt x="253" y="0"/>
                        <a:pt x="1" y="252"/>
                        <a:pt x="1" y="536"/>
                      </a:cubicBezTo>
                      <a:lnTo>
                        <a:pt x="1" y="2773"/>
                      </a:lnTo>
                      <a:cubicBezTo>
                        <a:pt x="284" y="2584"/>
                        <a:pt x="694" y="2426"/>
                        <a:pt x="1040" y="2426"/>
                      </a:cubicBezTo>
                      <a:lnTo>
                        <a:pt x="1040" y="536"/>
                      </a:lnTo>
                      <a:cubicBezTo>
                        <a:pt x="1040" y="252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22"/>
                <p:cNvSpPr/>
                <p:nvPr/>
              </p:nvSpPr>
              <p:spPr>
                <a:xfrm>
                  <a:off x="-27973000" y="3202075"/>
                  <a:ext cx="26000" cy="57525"/>
                </a:xfrm>
                <a:custGeom>
                  <a:rect b="b" l="l" r="r" t="t"/>
                  <a:pathLst>
                    <a:path extrusionOk="0" h="2301" w="1040">
                      <a:moveTo>
                        <a:pt x="536" y="0"/>
                      </a:moveTo>
                      <a:cubicBezTo>
                        <a:pt x="252" y="0"/>
                        <a:pt x="0" y="221"/>
                        <a:pt x="0" y="504"/>
                      </a:cubicBezTo>
                      <a:lnTo>
                        <a:pt x="0" y="1954"/>
                      </a:lnTo>
                      <a:cubicBezTo>
                        <a:pt x="410" y="1985"/>
                        <a:pt x="756" y="2080"/>
                        <a:pt x="1040" y="2300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4" name="Google Shape;594;p22"/>
                <p:cNvSpPr/>
                <p:nvPr/>
              </p:nvSpPr>
              <p:spPr>
                <a:xfrm>
                  <a:off x="-27929675" y="3202075"/>
                  <a:ext cx="26000" cy="57525"/>
                </a:xfrm>
                <a:custGeom>
                  <a:rect b="b" l="l" r="r" t="t"/>
                  <a:pathLst>
                    <a:path extrusionOk="0" h="2301" w="1040">
                      <a:moveTo>
                        <a:pt x="536" y="0"/>
                      </a:moveTo>
                      <a:cubicBezTo>
                        <a:pt x="252" y="0"/>
                        <a:pt x="0" y="221"/>
                        <a:pt x="0" y="504"/>
                      </a:cubicBezTo>
                      <a:lnTo>
                        <a:pt x="0" y="2300"/>
                      </a:lnTo>
                      <a:cubicBezTo>
                        <a:pt x="315" y="2111"/>
                        <a:pt x="693" y="1985"/>
                        <a:pt x="1040" y="1954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5" name="Google Shape;595;p22"/>
                <p:cNvSpPr/>
                <p:nvPr/>
              </p:nvSpPr>
              <p:spPr>
                <a:xfrm>
                  <a:off x="-28016325" y="3175300"/>
                  <a:ext cx="26025" cy="91375"/>
                </a:xfrm>
                <a:custGeom>
                  <a:rect b="b" l="l" r="r" t="t"/>
                  <a:pathLst>
                    <a:path extrusionOk="0" h="3655" w="1041">
                      <a:moveTo>
                        <a:pt x="536" y="0"/>
                      </a:moveTo>
                      <a:cubicBezTo>
                        <a:pt x="253" y="0"/>
                        <a:pt x="1" y="221"/>
                        <a:pt x="1" y="504"/>
                      </a:cubicBezTo>
                      <a:lnTo>
                        <a:pt x="1" y="3655"/>
                      </a:lnTo>
                      <a:cubicBezTo>
                        <a:pt x="1" y="3655"/>
                        <a:pt x="1" y="3623"/>
                        <a:pt x="64" y="3623"/>
                      </a:cubicBezTo>
                      <a:cubicBezTo>
                        <a:pt x="284" y="3371"/>
                        <a:pt x="631" y="3182"/>
                        <a:pt x="1040" y="3056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" name="Google Shape;596;p22"/>
                <p:cNvSpPr/>
                <p:nvPr/>
              </p:nvSpPr>
              <p:spPr>
                <a:xfrm>
                  <a:off x="-27886375" y="3176075"/>
                  <a:ext cx="26025" cy="91400"/>
                </a:xfrm>
                <a:custGeom>
                  <a:rect b="b" l="l" r="r" t="t"/>
                  <a:pathLst>
                    <a:path extrusionOk="0" h="3656" w="1041">
                      <a:moveTo>
                        <a:pt x="536" y="1"/>
                      </a:moveTo>
                      <a:cubicBezTo>
                        <a:pt x="253" y="1"/>
                        <a:pt x="1" y="221"/>
                        <a:pt x="1" y="505"/>
                      </a:cubicBezTo>
                      <a:lnTo>
                        <a:pt x="1" y="3088"/>
                      </a:lnTo>
                      <a:cubicBezTo>
                        <a:pt x="379" y="3151"/>
                        <a:pt x="726" y="3340"/>
                        <a:pt x="1041" y="3655"/>
                      </a:cubicBezTo>
                      <a:lnTo>
                        <a:pt x="1041" y="505"/>
                      </a:lnTo>
                      <a:cubicBezTo>
                        <a:pt x="1041" y="253"/>
                        <a:pt x="789" y="1"/>
                        <a:pt x="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" name="Google Shape;597;p22"/>
                <p:cNvSpPr/>
                <p:nvPr/>
              </p:nvSpPr>
              <p:spPr>
                <a:xfrm>
                  <a:off x="-28017900" y="3269025"/>
                  <a:ext cx="161475" cy="133125"/>
                </a:xfrm>
                <a:custGeom>
                  <a:rect b="b" l="l" r="r" t="t"/>
                  <a:pathLst>
                    <a:path extrusionOk="0" h="5325" w="6459">
                      <a:moveTo>
                        <a:pt x="1733" y="0"/>
                      </a:moveTo>
                      <a:cubicBezTo>
                        <a:pt x="1355" y="0"/>
                        <a:pt x="946" y="158"/>
                        <a:pt x="662" y="410"/>
                      </a:cubicBezTo>
                      <a:cubicBezTo>
                        <a:pt x="64" y="882"/>
                        <a:pt x="1" y="1639"/>
                        <a:pt x="347" y="2237"/>
                      </a:cubicBezTo>
                      <a:cubicBezTo>
                        <a:pt x="1324" y="2458"/>
                        <a:pt x="2048" y="3340"/>
                        <a:pt x="2174" y="4348"/>
                      </a:cubicBezTo>
                      <a:lnTo>
                        <a:pt x="3214" y="5325"/>
                      </a:lnTo>
                      <a:lnTo>
                        <a:pt x="4285" y="4348"/>
                      </a:lnTo>
                      <a:cubicBezTo>
                        <a:pt x="4380" y="3340"/>
                        <a:pt x="5073" y="2521"/>
                        <a:pt x="6113" y="2237"/>
                      </a:cubicBezTo>
                      <a:cubicBezTo>
                        <a:pt x="6459" y="1639"/>
                        <a:pt x="6333" y="882"/>
                        <a:pt x="5860" y="410"/>
                      </a:cubicBezTo>
                      <a:cubicBezTo>
                        <a:pt x="5577" y="158"/>
                        <a:pt x="5199" y="0"/>
                        <a:pt x="4789" y="0"/>
                      </a:cubicBezTo>
                      <a:cubicBezTo>
                        <a:pt x="4411" y="0"/>
                        <a:pt x="4002" y="158"/>
                        <a:pt x="3750" y="410"/>
                      </a:cubicBezTo>
                      <a:lnTo>
                        <a:pt x="3277" y="882"/>
                      </a:lnTo>
                      <a:lnTo>
                        <a:pt x="2805" y="410"/>
                      </a:lnTo>
                      <a:cubicBezTo>
                        <a:pt x="2521" y="158"/>
                        <a:pt x="2143" y="0"/>
                        <a:pt x="17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" name="Google Shape;598;p22"/>
                <p:cNvSpPr/>
                <p:nvPr/>
              </p:nvSpPr>
              <p:spPr>
                <a:xfrm>
                  <a:off x="-27930475" y="3269800"/>
                  <a:ext cx="121325" cy="201650"/>
                </a:xfrm>
                <a:custGeom>
                  <a:rect b="b" l="l" r="r" t="t"/>
                  <a:pathLst>
                    <a:path extrusionOk="0" h="8066" w="4853">
                      <a:moveTo>
                        <a:pt x="4506" y="1"/>
                      </a:moveTo>
                      <a:cubicBezTo>
                        <a:pt x="3876" y="1"/>
                        <a:pt x="3403" y="505"/>
                        <a:pt x="3403" y="1198"/>
                      </a:cubicBezTo>
                      <a:lnTo>
                        <a:pt x="3403" y="2395"/>
                      </a:lnTo>
                      <a:cubicBezTo>
                        <a:pt x="3403" y="2584"/>
                        <a:pt x="3246" y="2742"/>
                        <a:pt x="3025" y="2742"/>
                      </a:cubicBezTo>
                      <a:cubicBezTo>
                        <a:pt x="2679" y="2742"/>
                        <a:pt x="2363" y="2868"/>
                        <a:pt x="2080" y="3025"/>
                      </a:cubicBezTo>
                      <a:cubicBezTo>
                        <a:pt x="1702" y="3372"/>
                        <a:pt x="1418" y="3939"/>
                        <a:pt x="1418" y="4474"/>
                      </a:cubicBezTo>
                      <a:lnTo>
                        <a:pt x="1418" y="5231"/>
                      </a:lnTo>
                      <a:cubicBezTo>
                        <a:pt x="1418" y="5420"/>
                        <a:pt x="1261" y="5577"/>
                        <a:pt x="1072" y="5577"/>
                      </a:cubicBezTo>
                      <a:cubicBezTo>
                        <a:pt x="883" y="5577"/>
                        <a:pt x="725" y="5420"/>
                        <a:pt x="725" y="5231"/>
                      </a:cubicBezTo>
                      <a:lnTo>
                        <a:pt x="1" y="5892"/>
                      </a:lnTo>
                      <a:lnTo>
                        <a:pt x="1" y="8066"/>
                      </a:lnTo>
                      <a:lnTo>
                        <a:pt x="3813" y="8066"/>
                      </a:lnTo>
                      <a:cubicBezTo>
                        <a:pt x="4033" y="8066"/>
                        <a:pt x="4191" y="7908"/>
                        <a:pt x="4191" y="7719"/>
                      </a:cubicBezTo>
                      <a:cubicBezTo>
                        <a:pt x="4191" y="7530"/>
                        <a:pt x="4033" y="7373"/>
                        <a:pt x="3813" y="7373"/>
                      </a:cubicBezTo>
                      <a:lnTo>
                        <a:pt x="3466" y="7373"/>
                      </a:lnTo>
                      <a:lnTo>
                        <a:pt x="3466" y="6270"/>
                      </a:lnTo>
                      <a:cubicBezTo>
                        <a:pt x="3466" y="6176"/>
                        <a:pt x="3498" y="6050"/>
                        <a:pt x="3592" y="6018"/>
                      </a:cubicBezTo>
                      <a:lnTo>
                        <a:pt x="4128" y="5420"/>
                      </a:lnTo>
                      <a:cubicBezTo>
                        <a:pt x="4600" y="4947"/>
                        <a:pt x="4852" y="4380"/>
                        <a:pt x="4852" y="3687"/>
                      </a:cubicBezTo>
                      <a:lnTo>
                        <a:pt x="4852" y="347"/>
                      </a:lnTo>
                      <a:cubicBezTo>
                        <a:pt x="4852" y="158"/>
                        <a:pt x="4695" y="1"/>
                        <a:pt x="450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" name="Google Shape;599;p22"/>
                <p:cNvSpPr/>
                <p:nvPr/>
              </p:nvSpPr>
              <p:spPr>
                <a:xfrm>
                  <a:off x="-28069875" y="3271375"/>
                  <a:ext cx="122875" cy="200075"/>
                </a:xfrm>
                <a:custGeom>
                  <a:rect b="b" l="l" r="r" t="t"/>
                  <a:pathLst>
                    <a:path extrusionOk="0" h="8003" w="4915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lnTo>
                        <a:pt x="0" y="3718"/>
                      </a:lnTo>
                      <a:cubicBezTo>
                        <a:pt x="0" y="4348"/>
                        <a:pt x="221" y="4979"/>
                        <a:pt x="693" y="5451"/>
                      </a:cubicBezTo>
                      <a:lnTo>
                        <a:pt x="1323" y="5955"/>
                      </a:lnTo>
                      <a:cubicBezTo>
                        <a:pt x="1418" y="6018"/>
                        <a:pt x="1449" y="6113"/>
                        <a:pt x="1449" y="6207"/>
                      </a:cubicBezTo>
                      <a:lnTo>
                        <a:pt x="1449" y="7310"/>
                      </a:lnTo>
                      <a:lnTo>
                        <a:pt x="1103" y="7310"/>
                      </a:lnTo>
                      <a:cubicBezTo>
                        <a:pt x="882" y="7310"/>
                        <a:pt x="725" y="7467"/>
                        <a:pt x="725" y="7656"/>
                      </a:cubicBezTo>
                      <a:cubicBezTo>
                        <a:pt x="725" y="7845"/>
                        <a:pt x="882" y="8003"/>
                        <a:pt x="1103" y="8003"/>
                      </a:cubicBezTo>
                      <a:lnTo>
                        <a:pt x="4915" y="8003"/>
                      </a:lnTo>
                      <a:lnTo>
                        <a:pt x="4915" y="5829"/>
                      </a:lnTo>
                      <a:lnTo>
                        <a:pt x="4190" y="5168"/>
                      </a:lnTo>
                      <a:cubicBezTo>
                        <a:pt x="4190" y="5357"/>
                        <a:pt x="4033" y="5514"/>
                        <a:pt x="3844" y="5514"/>
                      </a:cubicBezTo>
                      <a:cubicBezTo>
                        <a:pt x="3655" y="5514"/>
                        <a:pt x="3497" y="5357"/>
                        <a:pt x="3497" y="5168"/>
                      </a:cubicBezTo>
                      <a:lnTo>
                        <a:pt x="3497" y="4411"/>
                      </a:lnTo>
                      <a:cubicBezTo>
                        <a:pt x="3497" y="3876"/>
                        <a:pt x="3214" y="3372"/>
                        <a:pt x="2741" y="3057"/>
                      </a:cubicBezTo>
                      <a:cubicBezTo>
                        <a:pt x="2458" y="2899"/>
                        <a:pt x="2143" y="2773"/>
                        <a:pt x="1796" y="2773"/>
                      </a:cubicBezTo>
                      <a:cubicBezTo>
                        <a:pt x="1607" y="2773"/>
                        <a:pt x="1449" y="2616"/>
                        <a:pt x="1449" y="2427"/>
                      </a:cubicBezTo>
                      <a:lnTo>
                        <a:pt x="1449" y="1229"/>
                      </a:lnTo>
                      <a:cubicBezTo>
                        <a:pt x="1449" y="473"/>
                        <a:pt x="945" y="1"/>
                        <a:pt x="3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00" name="Google Shape;600;p22"/>
            <p:cNvGrpSpPr/>
            <p:nvPr/>
          </p:nvGrpSpPr>
          <p:grpSpPr>
            <a:xfrm>
              <a:off x="2613326" y="3770878"/>
              <a:ext cx="1327243" cy="755988"/>
              <a:chOff x="2613326" y="3770878"/>
              <a:chExt cx="1327243" cy="755988"/>
            </a:xfrm>
          </p:grpSpPr>
          <p:sp>
            <p:nvSpPr>
              <p:cNvPr id="601" name="Google Shape;601;p22"/>
              <p:cNvSpPr/>
              <p:nvPr/>
            </p:nvSpPr>
            <p:spPr>
              <a:xfrm>
                <a:off x="3166432" y="3770878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3778" y="0"/>
                    </a:moveTo>
                    <a:cubicBezTo>
                      <a:pt x="3749" y="0"/>
                      <a:pt x="3726" y="25"/>
                      <a:pt x="3726" y="52"/>
                    </a:cubicBezTo>
                    <a:lnTo>
                      <a:pt x="3726" y="1868"/>
                    </a:lnTo>
                    <a:cubicBezTo>
                      <a:pt x="3726" y="2636"/>
                      <a:pt x="3102" y="3262"/>
                      <a:pt x="2333" y="3262"/>
                    </a:cubicBezTo>
                    <a:lnTo>
                      <a:pt x="52" y="3262"/>
                    </a:lnTo>
                    <a:cubicBezTo>
                      <a:pt x="23" y="3262"/>
                      <a:pt x="1" y="3284"/>
                      <a:pt x="1" y="3313"/>
                    </a:cubicBezTo>
                    <a:cubicBezTo>
                      <a:pt x="1" y="3341"/>
                      <a:pt x="23" y="3364"/>
                      <a:pt x="52" y="3364"/>
                    </a:cubicBezTo>
                    <a:lnTo>
                      <a:pt x="2333" y="3364"/>
                    </a:lnTo>
                    <a:cubicBezTo>
                      <a:pt x="3156" y="3364"/>
                      <a:pt x="3829" y="2691"/>
                      <a:pt x="3829" y="1868"/>
                    </a:cubicBezTo>
                    <a:lnTo>
                      <a:pt x="3829" y="52"/>
                    </a:lnTo>
                    <a:cubicBezTo>
                      <a:pt x="3829" y="25"/>
                      <a:pt x="3804" y="0"/>
                      <a:pt x="3778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22"/>
              <p:cNvSpPr/>
              <p:nvPr/>
            </p:nvSpPr>
            <p:spPr>
              <a:xfrm>
                <a:off x="3142575" y="4406718"/>
                <a:ext cx="68336" cy="67527"/>
              </a:xfrm>
              <a:custGeom>
                <a:rect b="b" l="l" r="r" t="t"/>
                <a:pathLst>
                  <a:path extrusionOk="0" h="334" w="338">
                    <a:moveTo>
                      <a:pt x="170" y="0"/>
                    </a:moveTo>
                    <a:cubicBezTo>
                      <a:pt x="78" y="0"/>
                      <a:pt x="0" y="76"/>
                      <a:pt x="0" y="168"/>
                    </a:cubicBezTo>
                    <a:cubicBezTo>
                      <a:pt x="0" y="260"/>
                      <a:pt x="78" y="334"/>
                      <a:pt x="170" y="334"/>
                    </a:cubicBezTo>
                    <a:cubicBezTo>
                      <a:pt x="262" y="334"/>
                      <a:pt x="338" y="258"/>
                      <a:pt x="338" y="168"/>
                    </a:cubicBezTo>
                    <a:cubicBezTo>
                      <a:pt x="338" y="76"/>
                      <a:pt x="262" y="0"/>
                      <a:pt x="170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3" name="Google Shape;603;p22"/>
              <p:cNvGrpSpPr/>
              <p:nvPr/>
            </p:nvGrpSpPr>
            <p:grpSpPr>
              <a:xfrm>
                <a:off x="2613326" y="4174033"/>
                <a:ext cx="345328" cy="352833"/>
                <a:chOff x="-24353875" y="3147725"/>
                <a:chExt cx="289875" cy="296175"/>
              </a:xfrm>
            </p:grpSpPr>
            <p:sp>
              <p:nvSpPr>
                <p:cNvPr id="604" name="Google Shape;604;p22"/>
                <p:cNvSpPr/>
                <p:nvPr/>
              </p:nvSpPr>
              <p:spPr>
                <a:xfrm>
                  <a:off x="-24238100" y="3271375"/>
                  <a:ext cx="52025" cy="51225"/>
                </a:xfrm>
                <a:custGeom>
                  <a:rect b="b" l="l" r="r" t="t"/>
                  <a:pathLst>
                    <a:path extrusionOk="0" h="2049" w="2081">
                      <a:moveTo>
                        <a:pt x="1041" y="1"/>
                      </a:moveTo>
                      <a:cubicBezTo>
                        <a:pt x="505" y="1"/>
                        <a:pt x="32" y="473"/>
                        <a:pt x="32" y="1040"/>
                      </a:cubicBezTo>
                      <a:cubicBezTo>
                        <a:pt x="1" y="1576"/>
                        <a:pt x="473" y="2049"/>
                        <a:pt x="1041" y="2049"/>
                      </a:cubicBezTo>
                      <a:cubicBezTo>
                        <a:pt x="1639" y="2049"/>
                        <a:pt x="2080" y="1576"/>
                        <a:pt x="2080" y="1040"/>
                      </a:cubicBezTo>
                      <a:cubicBezTo>
                        <a:pt x="2080" y="442"/>
                        <a:pt x="1608" y="1"/>
                        <a:pt x="10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" name="Google Shape;605;p22"/>
                <p:cNvSpPr/>
                <p:nvPr/>
              </p:nvSpPr>
              <p:spPr>
                <a:xfrm>
                  <a:off x="-24353875" y="3147725"/>
                  <a:ext cx="289875" cy="296175"/>
                </a:xfrm>
                <a:custGeom>
                  <a:rect b="b" l="l" r="r" t="t"/>
                  <a:pathLst>
                    <a:path extrusionOk="0" h="11847" w="11595">
                      <a:moveTo>
                        <a:pt x="5672" y="757"/>
                      </a:moveTo>
                      <a:cubicBezTo>
                        <a:pt x="6144" y="757"/>
                        <a:pt x="6680" y="1544"/>
                        <a:pt x="7026" y="2710"/>
                      </a:cubicBezTo>
                      <a:cubicBezTo>
                        <a:pt x="6585" y="2867"/>
                        <a:pt x="6176" y="3025"/>
                        <a:pt x="5672" y="3214"/>
                      </a:cubicBezTo>
                      <a:cubicBezTo>
                        <a:pt x="5262" y="3025"/>
                        <a:pt x="4789" y="2836"/>
                        <a:pt x="4348" y="2710"/>
                      </a:cubicBezTo>
                      <a:cubicBezTo>
                        <a:pt x="4695" y="1481"/>
                        <a:pt x="5199" y="757"/>
                        <a:pt x="5672" y="757"/>
                      </a:cubicBezTo>
                      <a:close/>
                      <a:moveTo>
                        <a:pt x="4191" y="3372"/>
                      </a:moveTo>
                      <a:cubicBezTo>
                        <a:pt x="4411" y="3466"/>
                        <a:pt x="4632" y="3529"/>
                        <a:pt x="4852" y="3624"/>
                      </a:cubicBezTo>
                      <a:cubicBezTo>
                        <a:pt x="4159" y="3970"/>
                        <a:pt x="4726" y="3655"/>
                        <a:pt x="4065" y="4096"/>
                      </a:cubicBezTo>
                      <a:lnTo>
                        <a:pt x="4191" y="3372"/>
                      </a:lnTo>
                      <a:close/>
                      <a:moveTo>
                        <a:pt x="7184" y="3372"/>
                      </a:moveTo>
                      <a:lnTo>
                        <a:pt x="7310" y="4096"/>
                      </a:lnTo>
                      <a:cubicBezTo>
                        <a:pt x="6585" y="3655"/>
                        <a:pt x="7184" y="4002"/>
                        <a:pt x="6522" y="3624"/>
                      </a:cubicBezTo>
                      <a:cubicBezTo>
                        <a:pt x="6743" y="3529"/>
                        <a:pt x="6995" y="3466"/>
                        <a:pt x="7184" y="3372"/>
                      </a:cubicBezTo>
                      <a:close/>
                      <a:moveTo>
                        <a:pt x="9191" y="3001"/>
                      </a:moveTo>
                      <a:cubicBezTo>
                        <a:pt x="9631" y="3001"/>
                        <a:pt x="10026" y="3084"/>
                        <a:pt x="10177" y="3340"/>
                      </a:cubicBezTo>
                      <a:cubicBezTo>
                        <a:pt x="10208" y="3435"/>
                        <a:pt x="10240" y="3529"/>
                        <a:pt x="10208" y="3655"/>
                      </a:cubicBezTo>
                      <a:cubicBezTo>
                        <a:pt x="9925" y="3687"/>
                        <a:pt x="9673" y="3907"/>
                        <a:pt x="9515" y="4159"/>
                      </a:cubicBezTo>
                      <a:cubicBezTo>
                        <a:pt x="9358" y="4474"/>
                        <a:pt x="9295" y="4852"/>
                        <a:pt x="9452" y="5104"/>
                      </a:cubicBezTo>
                      <a:cubicBezTo>
                        <a:pt x="9358" y="5230"/>
                        <a:pt x="9263" y="5356"/>
                        <a:pt x="9137" y="5482"/>
                      </a:cubicBezTo>
                      <a:cubicBezTo>
                        <a:pt x="8791" y="5167"/>
                        <a:pt x="8444" y="4884"/>
                        <a:pt x="8034" y="4600"/>
                      </a:cubicBezTo>
                      <a:cubicBezTo>
                        <a:pt x="8003" y="4128"/>
                        <a:pt x="7940" y="3655"/>
                        <a:pt x="7845" y="3183"/>
                      </a:cubicBezTo>
                      <a:cubicBezTo>
                        <a:pt x="8174" y="3100"/>
                        <a:pt x="8710" y="3001"/>
                        <a:pt x="9191" y="3001"/>
                      </a:cubicBezTo>
                      <a:close/>
                      <a:moveTo>
                        <a:pt x="2994" y="3119"/>
                      </a:moveTo>
                      <a:cubicBezTo>
                        <a:pt x="3151" y="3151"/>
                        <a:pt x="3309" y="3151"/>
                        <a:pt x="3466" y="3214"/>
                      </a:cubicBezTo>
                      <a:cubicBezTo>
                        <a:pt x="3403" y="3655"/>
                        <a:pt x="3309" y="4128"/>
                        <a:pt x="3277" y="4632"/>
                      </a:cubicBezTo>
                      <a:cubicBezTo>
                        <a:pt x="2899" y="4915"/>
                        <a:pt x="2490" y="5230"/>
                        <a:pt x="2174" y="5514"/>
                      </a:cubicBezTo>
                      <a:cubicBezTo>
                        <a:pt x="1733" y="5010"/>
                        <a:pt x="851" y="3939"/>
                        <a:pt x="1166" y="3340"/>
                      </a:cubicBezTo>
                      <a:cubicBezTo>
                        <a:pt x="1198" y="3277"/>
                        <a:pt x="1261" y="3183"/>
                        <a:pt x="1387" y="3151"/>
                      </a:cubicBezTo>
                      <a:cubicBezTo>
                        <a:pt x="1576" y="3372"/>
                        <a:pt x="1859" y="3529"/>
                        <a:pt x="2174" y="3529"/>
                      </a:cubicBezTo>
                      <a:cubicBezTo>
                        <a:pt x="2521" y="3529"/>
                        <a:pt x="2836" y="3372"/>
                        <a:pt x="2994" y="3119"/>
                      </a:cubicBezTo>
                      <a:close/>
                      <a:moveTo>
                        <a:pt x="3277" y="5482"/>
                      </a:moveTo>
                      <a:lnTo>
                        <a:pt x="3277" y="5482"/>
                      </a:lnTo>
                      <a:cubicBezTo>
                        <a:pt x="3246" y="6144"/>
                        <a:pt x="3246" y="5986"/>
                        <a:pt x="3277" y="6428"/>
                      </a:cubicBezTo>
                      <a:cubicBezTo>
                        <a:pt x="3088" y="6270"/>
                        <a:pt x="2899" y="6112"/>
                        <a:pt x="2742" y="5955"/>
                      </a:cubicBezTo>
                      <a:cubicBezTo>
                        <a:pt x="2899" y="5797"/>
                        <a:pt x="3088" y="5640"/>
                        <a:pt x="3277" y="5482"/>
                      </a:cubicBezTo>
                      <a:close/>
                      <a:moveTo>
                        <a:pt x="8097" y="5514"/>
                      </a:moveTo>
                      <a:cubicBezTo>
                        <a:pt x="8286" y="5671"/>
                        <a:pt x="8475" y="5829"/>
                        <a:pt x="8633" y="5986"/>
                      </a:cubicBezTo>
                      <a:cubicBezTo>
                        <a:pt x="8475" y="6144"/>
                        <a:pt x="8286" y="6301"/>
                        <a:pt x="8097" y="6459"/>
                      </a:cubicBezTo>
                      <a:lnTo>
                        <a:pt x="8097" y="5514"/>
                      </a:lnTo>
                      <a:close/>
                      <a:moveTo>
                        <a:pt x="5703" y="4002"/>
                      </a:moveTo>
                      <a:cubicBezTo>
                        <a:pt x="6333" y="4317"/>
                        <a:pt x="6743" y="4569"/>
                        <a:pt x="7373" y="5010"/>
                      </a:cubicBezTo>
                      <a:cubicBezTo>
                        <a:pt x="7436" y="5671"/>
                        <a:pt x="7436" y="6238"/>
                        <a:pt x="7373" y="6963"/>
                      </a:cubicBezTo>
                      <a:cubicBezTo>
                        <a:pt x="6837" y="7310"/>
                        <a:pt x="6333" y="7625"/>
                        <a:pt x="5703" y="7940"/>
                      </a:cubicBezTo>
                      <a:cubicBezTo>
                        <a:pt x="5073" y="7625"/>
                        <a:pt x="4537" y="7373"/>
                        <a:pt x="4002" y="6963"/>
                      </a:cubicBezTo>
                      <a:cubicBezTo>
                        <a:pt x="3907" y="6270"/>
                        <a:pt x="3907" y="5671"/>
                        <a:pt x="4002" y="5010"/>
                      </a:cubicBezTo>
                      <a:cubicBezTo>
                        <a:pt x="4600" y="4600"/>
                        <a:pt x="5041" y="4317"/>
                        <a:pt x="5703" y="4002"/>
                      </a:cubicBezTo>
                      <a:close/>
                      <a:moveTo>
                        <a:pt x="4065" y="7845"/>
                      </a:moveTo>
                      <a:cubicBezTo>
                        <a:pt x="4506" y="8097"/>
                        <a:pt x="4254" y="8003"/>
                        <a:pt x="4852" y="8318"/>
                      </a:cubicBezTo>
                      <a:cubicBezTo>
                        <a:pt x="4632" y="8381"/>
                        <a:pt x="4380" y="8507"/>
                        <a:pt x="4191" y="8538"/>
                      </a:cubicBezTo>
                      <a:lnTo>
                        <a:pt x="4065" y="7845"/>
                      </a:lnTo>
                      <a:close/>
                      <a:moveTo>
                        <a:pt x="7278" y="7845"/>
                      </a:moveTo>
                      <a:cubicBezTo>
                        <a:pt x="7247" y="8066"/>
                        <a:pt x="7215" y="8318"/>
                        <a:pt x="7152" y="8538"/>
                      </a:cubicBezTo>
                      <a:cubicBezTo>
                        <a:pt x="6900" y="8475"/>
                        <a:pt x="6711" y="8381"/>
                        <a:pt x="6491" y="8318"/>
                      </a:cubicBezTo>
                      <a:cubicBezTo>
                        <a:pt x="6837" y="8097"/>
                        <a:pt x="6869" y="8097"/>
                        <a:pt x="7278" y="7845"/>
                      </a:cubicBezTo>
                      <a:close/>
                      <a:moveTo>
                        <a:pt x="2237" y="6459"/>
                      </a:moveTo>
                      <a:cubicBezTo>
                        <a:pt x="2584" y="6774"/>
                        <a:pt x="2931" y="7058"/>
                        <a:pt x="3340" y="7310"/>
                      </a:cubicBezTo>
                      <a:cubicBezTo>
                        <a:pt x="3372" y="7845"/>
                        <a:pt x="3435" y="8255"/>
                        <a:pt x="3529" y="8727"/>
                      </a:cubicBezTo>
                      <a:cubicBezTo>
                        <a:pt x="3008" y="8861"/>
                        <a:pt x="2544" y="8927"/>
                        <a:pt x="2165" y="8927"/>
                      </a:cubicBezTo>
                      <a:cubicBezTo>
                        <a:pt x="1650" y="8927"/>
                        <a:pt x="1293" y="8806"/>
                        <a:pt x="1166" y="8570"/>
                      </a:cubicBezTo>
                      <a:cubicBezTo>
                        <a:pt x="851" y="8003"/>
                        <a:pt x="1733" y="6932"/>
                        <a:pt x="2237" y="6459"/>
                      </a:cubicBezTo>
                      <a:close/>
                      <a:moveTo>
                        <a:pt x="9137" y="6459"/>
                      </a:moveTo>
                      <a:cubicBezTo>
                        <a:pt x="9610" y="6932"/>
                        <a:pt x="10523" y="8003"/>
                        <a:pt x="10177" y="8570"/>
                      </a:cubicBezTo>
                      <a:cubicBezTo>
                        <a:pt x="10032" y="8806"/>
                        <a:pt x="9678" y="8927"/>
                        <a:pt x="9169" y="8927"/>
                      </a:cubicBezTo>
                      <a:cubicBezTo>
                        <a:pt x="8794" y="8927"/>
                        <a:pt x="8335" y="8861"/>
                        <a:pt x="7814" y="8727"/>
                      </a:cubicBezTo>
                      <a:cubicBezTo>
                        <a:pt x="7940" y="8318"/>
                        <a:pt x="8003" y="7845"/>
                        <a:pt x="8034" y="7310"/>
                      </a:cubicBezTo>
                      <a:cubicBezTo>
                        <a:pt x="8444" y="7058"/>
                        <a:pt x="8822" y="6743"/>
                        <a:pt x="9137" y="6459"/>
                      </a:cubicBezTo>
                      <a:close/>
                      <a:moveTo>
                        <a:pt x="5640" y="8696"/>
                      </a:moveTo>
                      <a:cubicBezTo>
                        <a:pt x="6081" y="8885"/>
                        <a:pt x="6554" y="9074"/>
                        <a:pt x="6995" y="9200"/>
                      </a:cubicBezTo>
                      <a:cubicBezTo>
                        <a:pt x="6680" y="10429"/>
                        <a:pt x="6176" y="11185"/>
                        <a:pt x="5672" y="11185"/>
                      </a:cubicBezTo>
                      <a:cubicBezTo>
                        <a:pt x="5609" y="11185"/>
                        <a:pt x="5482" y="11090"/>
                        <a:pt x="5356" y="11059"/>
                      </a:cubicBezTo>
                      <a:cubicBezTo>
                        <a:pt x="5482" y="10775"/>
                        <a:pt x="5451" y="10460"/>
                        <a:pt x="5293" y="10177"/>
                      </a:cubicBezTo>
                      <a:cubicBezTo>
                        <a:pt x="5136" y="9862"/>
                        <a:pt x="4821" y="9736"/>
                        <a:pt x="4474" y="9673"/>
                      </a:cubicBezTo>
                      <a:cubicBezTo>
                        <a:pt x="4411" y="9515"/>
                        <a:pt x="4348" y="9357"/>
                        <a:pt x="4317" y="9200"/>
                      </a:cubicBezTo>
                      <a:cubicBezTo>
                        <a:pt x="4726" y="9042"/>
                        <a:pt x="5167" y="8885"/>
                        <a:pt x="5640" y="8696"/>
                      </a:cubicBezTo>
                      <a:close/>
                      <a:moveTo>
                        <a:pt x="5640" y="1"/>
                      </a:moveTo>
                      <a:cubicBezTo>
                        <a:pt x="4758" y="1"/>
                        <a:pt x="4065" y="1072"/>
                        <a:pt x="3655" y="2489"/>
                      </a:cubicBezTo>
                      <a:cubicBezTo>
                        <a:pt x="3498" y="2426"/>
                        <a:pt x="3340" y="2395"/>
                        <a:pt x="3214" y="2395"/>
                      </a:cubicBezTo>
                      <a:cubicBezTo>
                        <a:pt x="3183" y="1859"/>
                        <a:pt x="2742" y="1418"/>
                        <a:pt x="2174" y="1418"/>
                      </a:cubicBezTo>
                      <a:cubicBezTo>
                        <a:pt x="1607" y="1418"/>
                        <a:pt x="1166" y="1891"/>
                        <a:pt x="1166" y="2426"/>
                      </a:cubicBezTo>
                      <a:cubicBezTo>
                        <a:pt x="883" y="2552"/>
                        <a:pt x="694" y="2710"/>
                        <a:pt x="568" y="2962"/>
                      </a:cubicBezTo>
                      <a:cubicBezTo>
                        <a:pt x="32" y="3907"/>
                        <a:pt x="977" y="5104"/>
                        <a:pt x="1702" y="5892"/>
                      </a:cubicBezTo>
                      <a:cubicBezTo>
                        <a:pt x="946" y="6743"/>
                        <a:pt x="1" y="8003"/>
                        <a:pt x="568" y="8885"/>
                      </a:cubicBezTo>
                      <a:cubicBezTo>
                        <a:pt x="879" y="9433"/>
                        <a:pt x="1519" y="9600"/>
                        <a:pt x="2210" y="9600"/>
                      </a:cubicBezTo>
                      <a:cubicBezTo>
                        <a:pt x="2710" y="9600"/>
                        <a:pt x="3237" y="9513"/>
                        <a:pt x="3687" y="9420"/>
                      </a:cubicBezTo>
                      <a:cubicBezTo>
                        <a:pt x="3718" y="9578"/>
                        <a:pt x="3750" y="9673"/>
                        <a:pt x="3844" y="9830"/>
                      </a:cubicBezTo>
                      <a:cubicBezTo>
                        <a:pt x="3403" y="10145"/>
                        <a:pt x="3246" y="10744"/>
                        <a:pt x="3529" y="11216"/>
                      </a:cubicBezTo>
                      <a:cubicBezTo>
                        <a:pt x="3718" y="11531"/>
                        <a:pt x="4065" y="11720"/>
                        <a:pt x="4411" y="11720"/>
                      </a:cubicBezTo>
                      <a:cubicBezTo>
                        <a:pt x="4600" y="11720"/>
                        <a:pt x="4789" y="11689"/>
                        <a:pt x="4947" y="11563"/>
                      </a:cubicBezTo>
                      <a:cubicBezTo>
                        <a:pt x="5167" y="11720"/>
                        <a:pt x="5419" y="11846"/>
                        <a:pt x="5703" y="11846"/>
                      </a:cubicBezTo>
                      <a:cubicBezTo>
                        <a:pt x="6585" y="11846"/>
                        <a:pt x="7278" y="10775"/>
                        <a:pt x="7688" y="9357"/>
                      </a:cubicBezTo>
                      <a:cubicBezTo>
                        <a:pt x="8143" y="9478"/>
                        <a:pt x="8678" y="9576"/>
                        <a:pt x="9184" y="9576"/>
                      </a:cubicBezTo>
                      <a:cubicBezTo>
                        <a:pt x="9868" y="9576"/>
                        <a:pt x="10499" y="9397"/>
                        <a:pt x="10807" y="8853"/>
                      </a:cubicBezTo>
                      <a:cubicBezTo>
                        <a:pt x="11374" y="7908"/>
                        <a:pt x="10429" y="6680"/>
                        <a:pt x="9673" y="5892"/>
                      </a:cubicBezTo>
                      <a:cubicBezTo>
                        <a:pt x="9799" y="5797"/>
                        <a:pt x="9862" y="5671"/>
                        <a:pt x="9988" y="5545"/>
                      </a:cubicBezTo>
                      <a:cubicBezTo>
                        <a:pt x="10145" y="5640"/>
                        <a:pt x="10271" y="5671"/>
                        <a:pt x="10429" y="5671"/>
                      </a:cubicBezTo>
                      <a:cubicBezTo>
                        <a:pt x="10775" y="5671"/>
                        <a:pt x="11122" y="5482"/>
                        <a:pt x="11311" y="5167"/>
                      </a:cubicBezTo>
                      <a:cubicBezTo>
                        <a:pt x="11594" y="4632"/>
                        <a:pt x="11437" y="4002"/>
                        <a:pt x="10933" y="3750"/>
                      </a:cubicBezTo>
                      <a:cubicBezTo>
                        <a:pt x="10964" y="3466"/>
                        <a:pt x="10901" y="3183"/>
                        <a:pt x="10775" y="2962"/>
                      </a:cubicBezTo>
                      <a:cubicBezTo>
                        <a:pt x="10457" y="2432"/>
                        <a:pt x="9842" y="2259"/>
                        <a:pt x="9179" y="2259"/>
                      </a:cubicBezTo>
                      <a:cubicBezTo>
                        <a:pt x="8661" y="2259"/>
                        <a:pt x="8113" y="2365"/>
                        <a:pt x="7656" y="2489"/>
                      </a:cubicBezTo>
                      <a:cubicBezTo>
                        <a:pt x="7278" y="1072"/>
                        <a:pt x="6585" y="1"/>
                        <a:pt x="56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06" name="Google Shape;606;p22"/>
            <p:cNvGrpSpPr/>
            <p:nvPr/>
          </p:nvGrpSpPr>
          <p:grpSpPr>
            <a:xfrm>
              <a:off x="5185359" y="1231891"/>
              <a:ext cx="1361761" cy="813834"/>
              <a:chOff x="5185359" y="1231891"/>
              <a:chExt cx="1361761" cy="813834"/>
            </a:xfrm>
          </p:grpSpPr>
          <p:sp>
            <p:nvSpPr>
              <p:cNvPr id="607" name="Google Shape;607;p22"/>
              <p:cNvSpPr/>
              <p:nvPr/>
            </p:nvSpPr>
            <p:spPr>
              <a:xfrm>
                <a:off x="5185359" y="1365600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1497" y="0"/>
                    </a:moveTo>
                    <a:cubicBezTo>
                      <a:pt x="670" y="0"/>
                      <a:pt x="1" y="671"/>
                      <a:pt x="1" y="1498"/>
                    </a:cubicBezTo>
                    <a:lnTo>
                      <a:pt x="1" y="3313"/>
                    </a:lnTo>
                    <a:cubicBezTo>
                      <a:pt x="1" y="3341"/>
                      <a:pt x="23" y="3364"/>
                      <a:pt x="52" y="3364"/>
                    </a:cubicBezTo>
                    <a:cubicBezTo>
                      <a:pt x="81" y="3364"/>
                      <a:pt x="103" y="3341"/>
                      <a:pt x="103" y="3313"/>
                    </a:cubicBezTo>
                    <a:lnTo>
                      <a:pt x="103" y="1498"/>
                    </a:lnTo>
                    <a:cubicBezTo>
                      <a:pt x="103" y="731"/>
                      <a:pt x="727" y="103"/>
                      <a:pt x="1497" y="103"/>
                    </a:cubicBezTo>
                    <a:lnTo>
                      <a:pt x="3778" y="103"/>
                    </a:lnTo>
                    <a:cubicBezTo>
                      <a:pt x="3806" y="103"/>
                      <a:pt x="3829" y="80"/>
                      <a:pt x="3829" y="52"/>
                    </a:cubicBezTo>
                    <a:cubicBezTo>
                      <a:pt x="3829" y="25"/>
                      <a:pt x="3806" y="0"/>
                      <a:pt x="3778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8" name="Google Shape;608;p22"/>
              <p:cNvGrpSpPr/>
              <p:nvPr/>
            </p:nvGrpSpPr>
            <p:grpSpPr>
              <a:xfrm>
                <a:off x="6194317" y="1231891"/>
                <a:ext cx="352803" cy="289039"/>
                <a:chOff x="-26981375" y="3951875"/>
                <a:chExt cx="296150" cy="242625"/>
              </a:xfrm>
            </p:grpSpPr>
            <p:sp>
              <p:nvSpPr>
                <p:cNvPr id="609" name="Google Shape;609;p22"/>
                <p:cNvSpPr/>
                <p:nvPr/>
              </p:nvSpPr>
              <p:spPr>
                <a:xfrm>
                  <a:off x="-26978225" y="3951875"/>
                  <a:ext cx="173300" cy="155975"/>
                </a:xfrm>
                <a:custGeom>
                  <a:rect b="b" l="l" r="r" t="t"/>
                  <a:pathLst>
                    <a:path extrusionOk="0" h="6239" w="6932">
                      <a:moveTo>
                        <a:pt x="3340" y="2364"/>
                      </a:moveTo>
                      <a:cubicBezTo>
                        <a:pt x="3529" y="2364"/>
                        <a:pt x="3686" y="2521"/>
                        <a:pt x="3686" y="2710"/>
                      </a:cubicBezTo>
                      <a:lnTo>
                        <a:pt x="3686" y="3435"/>
                      </a:lnTo>
                      <a:lnTo>
                        <a:pt x="4411" y="3435"/>
                      </a:lnTo>
                      <a:cubicBezTo>
                        <a:pt x="4600" y="3435"/>
                        <a:pt x="4757" y="3592"/>
                        <a:pt x="4757" y="3782"/>
                      </a:cubicBezTo>
                      <a:cubicBezTo>
                        <a:pt x="4757" y="3971"/>
                        <a:pt x="4600" y="4128"/>
                        <a:pt x="4411" y="4128"/>
                      </a:cubicBezTo>
                      <a:lnTo>
                        <a:pt x="3686" y="4128"/>
                      </a:lnTo>
                      <a:lnTo>
                        <a:pt x="3686" y="4853"/>
                      </a:lnTo>
                      <a:cubicBezTo>
                        <a:pt x="3686" y="5042"/>
                        <a:pt x="3529" y="5199"/>
                        <a:pt x="3340" y="5199"/>
                      </a:cubicBezTo>
                      <a:cubicBezTo>
                        <a:pt x="3151" y="5199"/>
                        <a:pt x="2993" y="5042"/>
                        <a:pt x="2993" y="4853"/>
                      </a:cubicBezTo>
                      <a:lnTo>
                        <a:pt x="2993" y="4128"/>
                      </a:lnTo>
                      <a:lnTo>
                        <a:pt x="2268" y="4128"/>
                      </a:lnTo>
                      <a:cubicBezTo>
                        <a:pt x="2079" y="4128"/>
                        <a:pt x="1922" y="3971"/>
                        <a:pt x="1922" y="3782"/>
                      </a:cubicBezTo>
                      <a:cubicBezTo>
                        <a:pt x="1922" y="3592"/>
                        <a:pt x="2079" y="3435"/>
                        <a:pt x="2268" y="3435"/>
                      </a:cubicBezTo>
                      <a:lnTo>
                        <a:pt x="2993" y="3435"/>
                      </a:lnTo>
                      <a:lnTo>
                        <a:pt x="2993" y="2710"/>
                      </a:lnTo>
                      <a:cubicBezTo>
                        <a:pt x="2993" y="2521"/>
                        <a:pt x="3151" y="2364"/>
                        <a:pt x="3340" y="2364"/>
                      </a:cubicBezTo>
                      <a:close/>
                      <a:moveTo>
                        <a:pt x="3434" y="1"/>
                      </a:moveTo>
                      <a:cubicBezTo>
                        <a:pt x="2836" y="1"/>
                        <a:pt x="2394" y="474"/>
                        <a:pt x="2394" y="1041"/>
                      </a:cubicBezTo>
                      <a:lnTo>
                        <a:pt x="2394" y="1387"/>
                      </a:lnTo>
                      <a:lnTo>
                        <a:pt x="1008" y="1387"/>
                      </a:lnTo>
                      <a:cubicBezTo>
                        <a:pt x="441" y="1387"/>
                        <a:pt x="0" y="1860"/>
                        <a:pt x="0" y="2395"/>
                      </a:cubicBezTo>
                      <a:lnTo>
                        <a:pt x="0" y="6239"/>
                      </a:lnTo>
                      <a:lnTo>
                        <a:pt x="6931" y="6239"/>
                      </a:lnTo>
                      <a:lnTo>
                        <a:pt x="6931" y="2395"/>
                      </a:lnTo>
                      <a:lnTo>
                        <a:pt x="6837" y="2395"/>
                      </a:lnTo>
                      <a:cubicBezTo>
                        <a:pt x="6837" y="1828"/>
                        <a:pt x="6364" y="1387"/>
                        <a:pt x="5829" y="1387"/>
                      </a:cubicBezTo>
                      <a:lnTo>
                        <a:pt x="4442" y="1387"/>
                      </a:lnTo>
                      <a:lnTo>
                        <a:pt x="4442" y="1041"/>
                      </a:lnTo>
                      <a:cubicBezTo>
                        <a:pt x="4442" y="442"/>
                        <a:pt x="3970" y="1"/>
                        <a:pt x="343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" name="Google Shape;610;p22"/>
                <p:cNvSpPr/>
                <p:nvPr/>
              </p:nvSpPr>
              <p:spPr>
                <a:xfrm>
                  <a:off x="-26981375" y="4124375"/>
                  <a:ext cx="174075" cy="70125"/>
                </a:xfrm>
                <a:custGeom>
                  <a:rect b="b" l="l" r="r" t="t"/>
                  <a:pathLst>
                    <a:path extrusionOk="0" h="2805" w="6963">
                      <a:moveTo>
                        <a:pt x="2457" y="1418"/>
                      </a:moveTo>
                      <a:cubicBezTo>
                        <a:pt x="2647" y="1418"/>
                        <a:pt x="2804" y="1576"/>
                        <a:pt x="2804" y="1765"/>
                      </a:cubicBezTo>
                      <a:cubicBezTo>
                        <a:pt x="2804" y="1954"/>
                        <a:pt x="2647" y="2111"/>
                        <a:pt x="2457" y="2111"/>
                      </a:cubicBezTo>
                      <a:cubicBezTo>
                        <a:pt x="2237" y="2111"/>
                        <a:pt x="2079" y="1954"/>
                        <a:pt x="2079" y="1765"/>
                      </a:cubicBezTo>
                      <a:cubicBezTo>
                        <a:pt x="2079" y="1576"/>
                        <a:pt x="2237" y="1418"/>
                        <a:pt x="2457" y="1418"/>
                      </a:cubicBezTo>
                      <a:close/>
                      <a:moveTo>
                        <a:pt x="32" y="0"/>
                      </a:moveTo>
                      <a:lnTo>
                        <a:pt x="32" y="1009"/>
                      </a:lnTo>
                      <a:cubicBezTo>
                        <a:pt x="0" y="1607"/>
                        <a:pt x="473" y="2080"/>
                        <a:pt x="1071" y="2080"/>
                      </a:cubicBezTo>
                      <a:lnTo>
                        <a:pt x="1449" y="2080"/>
                      </a:lnTo>
                      <a:cubicBezTo>
                        <a:pt x="1607" y="2489"/>
                        <a:pt x="1985" y="2804"/>
                        <a:pt x="2457" y="2804"/>
                      </a:cubicBezTo>
                      <a:cubicBezTo>
                        <a:pt x="2867" y="2804"/>
                        <a:pt x="3277" y="2521"/>
                        <a:pt x="3434" y="2080"/>
                      </a:cubicBezTo>
                      <a:lnTo>
                        <a:pt x="6963" y="2080"/>
                      </a:lnTo>
                      <a:lnTo>
                        <a:pt x="696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" name="Google Shape;611;p22"/>
                <p:cNvSpPr/>
                <p:nvPr/>
              </p:nvSpPr>
              <p:spPr>
                <a:xfrm>
                  <a:off x="-26790000" y="4002300"/>
                  <a:ext cx="104775" cy="192200"/>
                </a:xfrm>
                <a:custGeom>
                  <a:rect b="b" l="l" r="r" t="t"/>
                  <a:pathLst>
                    <a:path extrusionOk="0" h="7688" w="4191">
                      <a:moveTo>
                        <a:pt x="1513" y="693"/>
                      </a:moveTo>
                      <a:cubicBezTo>
                        <a:pt x="1954" y="693"/>
                        <a:pt x="2364" y="977"/>
                        <a:pt x="2521" y="1386"/>
                      </a:cubicBezTo>
                      <a:lnTo>
                        <a:pt x="3372" y="3497"/>
                      </a:lnTo>
                      <a:lnTo>
                        <a:pt x="1765" y="3497"/>
                      </a:lnTo>
                      <a:cubicBezTo>
                        <a:pt x="1576" y="3497"/>
                        <a:pt x="1419" y="3340"/>
                        <a:pt x="1419" y="3151"/>
                      </a:cubicBezTo>
                      <a:lnTo>
                        <a:pt x="1419" y="693"/>
                      </a:lnTo>
                      <a:close/>
                      <a:moveTo>
                        <a:pt x="1765" y="6270"/>
                      </a:moveTo>
                      <a:cubicBezTo>
                        <a:pt x="1954" y="6270"/>
                        <a:pt x="2112" y="6427"/>
                        <a:pt x="2112" y="6616"/>
                      </a:cubicBezTo>
                      <a:cubicBezTo>
                        <a:pt x="2112" y="6805"/>
                        <a:pt x="1954" y="6963"/>
                        <a:pt x="1765" y="6963"/>
                      </a:cubicBezTo>
                      <a:cubicBezTo>
                        <a:pt x="1576" y="6963"/>
                        <a:pt x="1419" y="6805"/>
                        <a:pt x="1419" y="6616"/>
                      </a:cubicBezTo>
                      <a:cubicBezTo>
                        <a:pt x="1419" y="6427"/>
                        <a:pt x="1576" y="6270"/>
                        <a:pt x="1765" y="6270"/>
                      </a:cubicBezTo>
                      <a:close/>
                      <a:moveTo>
                        <a:pt x="1" y="0"/>
                      </a:moveTo>
                      <a:lnTo>
                        <a:pt x="1" y="6963"/>
                      </a:lnTo>
                      <a:lnTo>
                        <a:pt x="788" y="6963"/>
                      </a:lnTo>
                      <a:cubicBezTo>
                        <a:pt x="946" y="7372"/>
                        <a:pt x="1293" y="7687"/>
                        <a:pt x="1765" y="7687"/>
                      </a:cubicBezTo>
                      <a:cubicBezTo>
                        <a:pt x="2206" y="7687"/>
                        <a:pt x="2584" y="7404"/>
                        <a:pt x="2742" y="6963"/>
                      </a:cubicBezTo>
                      <a:lnTo>
                        <a:pt x="3151" y="6963"/>
                      </a:lnTo>
                      <a:cubicBezTo>
                        <a:pt x="3718" y="6963"/>
                        <a:pt x="4159" y="6490"/>
                        <a:pt x="4159" y="5955"/>
                      </a:cubicBezTo>
                      <a:lnTo>
                        <a:pt x="4159" y="5577"/>
                      </a:lnTo>
                      <a:lnTo>
                        <a:pt x="3151" y="5577"/>
                      </a:lnTo>
                      <a:cubicBezTo>
                        <a:pt x="2931" y="5577"/>
                        <a:pt x="2773" y="5419"/>
                        <a:pt x="2773" y="5230"/>
                      </a:cubicBezTo>
                      <a:cubicBezTo>
                        <a:pt x="2773" y="5041"/>
                        <a:pt x="2994" y="4883"/>
                        <a:pt x="3183" y="4883"/>
                      </a:cubicBezTo>
                      <a:lnTo>
                        <a:pt x="4191" y="4883"/>
                      </a:lnTo>
                      <a:lnTo>
                        <a:pt x="4191" y="4096"/>
                      </a:lnTo>
                      <a:cubicBezTo>
                        <a:pt x="4191" y="3970"/>
                        <a:pt x="4159" y="3812"/>
                        <a:pt x="4159" y="3686"/>
                      </a:cubicBezTo>
                      <a:cubicBezTo>
                        <a:pt x="4096" y="3466"/>
                        <a:pt x="3246" y="1386"/>
                        <a:pt x="3151" y="1103"/>
                      </a:cubicBezTo>
                      <a:cubicBezTo>
                        <a:pt x="2868" y="410"/>
                        <a:pt x="2238" y="0"/>
                        <a:pt x="15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612" name="Google Shape;612;p22"/>
          <p:cNvSpPr txBox="1"/>
          <p:nvPr/>
        </p:nvSpPr>
        <p:spPr>
          <a:xfrm>
            <a:off x="7288775" y="1652200"/>
            <a:ext cx="1707900" cy="13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Must have enough doors and widows</a:t>
            </a:r>
            <a:endParaRPr sz="1200">
              <a:solidFill>
                <a:srgbClr val="36373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13" name="Google Shape;613;p22"/>
          <p:cNvSpPr txBox="1"/>
          <p:nvPr/>
        </p:nvSpPr>
        <p:spPr>
          <a:xfrm>
            <a:off x="457350" y="4072225"/>
            <a:ext cx="21561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 Safe and easy means of access  provided to and in every place of work / in patient area.</a:t>
            </a:r>
            <a:endParaRPr sz="1200"/>
          </a:p>
        </p:txBody>
      </p:sp>
      <p:sp>
        <p:nvSpPr>
          <p:cNvPr id="614" name="Google Shape;614;p22"/>
          <p:cNvSpPr txBox="1"/>
          <p:nvPr/>
        </p:nvSpPr>
        <p:spPr>
          <a:xfrm>
            <a:off x="6695900" y="4002575"/>
            <a:ext cx="2300400" cy="9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 In case of emergency , safe and rapid exit  provided for all occupants. Each building must have separate fire exit, staircase with proper signage</a:t>
            </a:r>
            <a:endParaRPr sz="1200">
              <a:solidFill>
                <a:srgbClr val="36373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23"/>
          <p:cNvSpPr txBox="1"/>
          <p:nvPr/>
        </p:nvSpPr>
        <p:spPr>
          <a:xfrm>
            <a:off x="311700" y="128325"/>
            <a:ext cx="86079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LAYOUT </a:t>
            </a: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PLANNING: SMOKE EXCLUSION</a:t>
            </a:r>
            <a:endParaRPr sz="2800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grpSp>
        <p:nvGrpSpPr>
          <p:cNvPr id="620" name="Google Shape;620;p23"/>
          <p:cNvGrpSpPr/>
          <p:nvPr/>
        </p:nvGrpSpPr>
        <p:grpSpPr>
          <a:xfrm>
            <a:off x="3090368" y="2543557"/>
            <a:ext cx="432309" cy="527725"/>
            <a:chOff x="-24694925" y="3518700"/>
            <a:chExt cx="242625" cy="296175"/>
          </a:xfrm>
        </p:grpSpPr>
        <p:sp>
          <p:nvSpPr>
            <p:cNvPr id="621" name="Google Shape;621;p23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3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3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" name="Google Shape;625;p23"/>
          <p:cNvGrpSpPr/>
          <p:nvPr/>
        </p:nvGrpSpPr>
        <p:grpSpPr>
          <a:xfrm>
            <a:off x="4412596" y="1423334"/>
            <a:ext cx="433690" cy="527725"/>
            <a:chOff x="-24709100" y="3888875"/>
            <a:chExt cx="243400" cy="296175"/>
          </a:xfrm>
        </p:grpSpPr>
        <p:sp>
          <p:nvSpPr>
            <p:cNvPr id="626" name="Google Shape;626;p23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3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23"/>
          <p:cNvGrpSpPr/>
          <p:nvPr/>
        </p:nvGrpSpPr>
        <p:grpSpPr>
          <a:xfrm>
            <a:off x="4363485" y="3805575"/>
            <a:ext cx="531912" cy="494004"/>
            <a:chOff x="-25465200" y="3565175"/>
            <a:chExt cx="298525" cy="277250"/>
          </a:xfrm>
        </p:grpSpPr>
        <p:sp>
          <p:nvSpPr>
            <p:cNvPr id="630" name="Google Shape;630;p23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3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" name="Google Shape;632;p23"/>
          <p:cNvGrpSpPr/>
          <p:nvPr/>
        </p:nvGrpSpPr>
        <p:grpSpPr>
          <a:xfrm>
            <a:off x="5478063" y="2544270"/>
            <a:ext cx="526344" cy="526299"/>
            <a:chOff x="-25094250" y="3547050"/>
            <a:chExt cx="295400" cy="295375"/>
          </a:xfrm>
        </p:grpSpPr>
        <p:sp>
          <p:nvSpPr>
            <p:cNvPr id="633" name="Google Shape;633;p23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3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3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3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3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38" name="Google Shape;6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81650"/>
            <a:ext cx="8826777" cy="388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4"/>
          <p:cNvSpPr txBox="1"/>
          <p:nvPr/>
        </p:nvSpPr>
        <p:spPr>
          <a:xfrm>
            <a:off x="311700" y="128325"/>
            <a:ext cx="86079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LAYOUT </a:t>
            </a: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PLANNING: DOORS AND WINDOWS</a:t>
            </a:r>
            <a:endParaRPr sz="2800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grpSp>
        <p:nvGrpSpPr>
          <p:cNvPr id="644" name="Google Shape;644;p24"/>
          <p:cNvGrpSpPr/>
          <p:nvPr/>
        </p:nvGrpSpPr>
        <p:grpSpPr>
          <a:xfrm>
            <a:off x="3090368" y="2543557"/>
            <a:ext cx="432309" cy="527725"/>
            <a:chOff x="-24694925" y="3518700"/>
            <a:chExt cx="242625" cy="296175"/>
          </a:xfrm>
        </p:grpSpPr>
        <p:sp>
          <p:nvSpPr>
            <p:cNvPr id="645" name="Google Shape;645;p24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4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4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4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" name="Google Shape;649;p24"/>
          <p:cNvGrpSpPr/>
          <p:nvPr/>
        </p:nvGrpSpPr>
        <p:grpSpPr>
          <a:xfrm>
            <a:off x="4412596" y="1423334"/>
            <a:ext cx="433690" cy="527725"/>
            <a:chOff x="-24709100" y="3888875"/>
            <a:chExt cx="243400" cy="296175"/>
          </a:xfrm>
        </p:grpSpPr>
        <p:sp>
          <p:nvSpPr>
            <p:cNvPr id="650" name="Google Shape;650;p24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4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4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Google Shape;653;p24"/>
          <p:cNvGrpSpPr/>
          <p:nvPr/>
        </p:nvGrpSpPr>
        <p:grpSpPr>
          <a:xfrm>
            <a:off x="4363485" y="3805575"/>
            <a:ext cx="531912" cy="494004"/>
            <a:chOff x="-25465200" y="3565175"/>
            <a:chExt cx="298525" cy="277250"/>
          </a:xfrm>
        </p:grpSpPr>
        <p:sp>
          <p:nvSpPr>
            <p:cNvPr id="654" name="Google Shape;654;p24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4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" name="Google Shape;656;p24"/>
          <p:cNvGrpSpPr/>
          <p:nvPr/>
        </p:nvGrpSpPr>
        <p:grpSpPr>
          <a:xfrm>
            <a:off x="5478063" y="2544270"/>
            <a:ext cx="526344" cy="526299"/>
            <a:chOff x="-25094250" y="3547050"/>
            <a:chExt cx="295400" cy="295375"/>
          </a:xfrm>
        </p:grpSpPr>
        <p:sp>
          <p:nvSpPr>
            <p:cNvPr id="657" name="Google Shape;657;p24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4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4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4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4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62" name="Google Shape;6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00" y="1149375"/>
            <a:ext cx="4009451" cy="235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3" name="Google Shape;66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0000" y="1303600"/>
            <a:ext cx="4729600" cy="211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25"/>
          <p:cNvSpPr txBox="1"/>
          <p:nvPr/>
        </p:nvSpPr>
        <p:spPr>
          <a:xfrm>
            <a:off x="311700" y="128325"/>
            <a:ext cx="86079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LAYOUT </a:t>
            </a: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PLANNING: EMERGENCY EXITS</a:t>
            </a:r>
            <a:endParaRPr sz="2800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grpSp>
        <p:nvGrpSpPr>
          <p:cNvPr id="669" name="Google Shape;669;p25"/>
          <p:cNvGrpSpPr/>
          <p:nvPr/>
        </p:nvGrpSpPr>
        <p:grpSpPr>
          <a:xfrm>
            <a:off x="3090368" y="2543557"/>
            <a:ext cx="432309" cy="527725"/>
            <a:chOff x="-24694925" y="3518700"/>
            <a:chExt cx="242625" cy="296175"/>
          </a:xfrm>
        </p:grpSpPr>
        <p:sp>
          <p:nvSpPr>
            <p:cNvPr id="670" name="Google Shape;670;p25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5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5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5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" name="Google Shape;674;p25"/>
          <p:cNvGrpSpPr/>
          <p:nvPr/>
        </p:nvGrpSpPr>
        <p:grpSpPr>
          <a:xfrm>
            <a:off x="4412596" y="1423334"/>
            <a:ext cx="433690" cy="527725"/>
            <a:chOff x="-24709100" y="3888875"/>
            <a:chExt cx="243400" cy="296175"/>
          </a:xfrm>
        </p:grpSpPr>
        <p:sp>
          <p:nvSpPr>
            <p:cNvPr id="675" name="Google Shape;675;p25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5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5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" name="Google Shape;678;p25"/>
          <p:cNvGrpSpPr/>
          <p:nvPr/>
        </p:nvGrpSpPr>
        <p:grpSpPr>
          <a:xfrm>
            <a:off x="4363485" y="3805575"/>
            <a:ext cx="531912" cy="494004"/>
            <a:chOff x="-25465200" y="3565175"/>
            <a:chExt cx="298525" cy="277250"/>
          </a:xfrm>
        </p:grpSpPr>
        <p:sp>
          <p:nvSpPr>
            <p:cNvPr id="679" name="Google Shape;679;p25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5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" name="Google Shape;681;p25"/>
          <p:cNvGrpSpPr/>
          <p:nvPr/>
        </p:nvGrpSpPr>
        <p:grpSpPr>
          <a:xfrm>
            <a:off x="5478063" y="2544270"/>
            <a:ext cx="526344" cy="526299"/>
            <a:chOff x="-25094250" y="3547050"/>
            <a:chExt cx="295400" cy="295375"/>
          </a:xfrm>
        </p:grpSpPr>
        <p:sp>
          <p:nvSpPr>
            <p:cNvPr id="682" name="Google Shape;682;p25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5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5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87" name="Google Shape;6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809953"/>
            <a:ext cx="8991600" cy="3927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26"/>
          <p:cNvSpPr txBox="1"/>
          <p:nvPr/>
        </p:nvSpPr>
        <p:spPr>
          <a:xfrm>
            <a:off x="311700" y="128325"/>
            <a:ext cx="86079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LAYOUT </a:t>
            </a: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PLANNING: EASY </a:t>
            </a: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ACCESS</a:t>
            </a:r>
            <a:endParaRPr sz="2800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grpSp>
        <p:nvGrpSpPr>
          <p:cNvPr id="693" name="Google Shape;693;p26"/>
          <p:cNvGrpSpPr/>
          <p:nvPr/>
        </p:nvGrpSpPr>
        <p:grpSpPr>
          <a:xfrm>
            <a:off x="3090368" y="2543557"/>
            <a:ext cx="432309" cy="527725"/>
            <a:chOff x="-24694925" y="3518700"/>
            <a:chExt cx="242625" cy="296175"/>
          </a:xfrm>
        </p:grpSpPr>
        <p:sp>
          <p:nvSpPr>
            <p:cNvPr id="694" name="Google Shape;694;p26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6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6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6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" name="Google Shape;698;p26"/>
          <p:cNvGrpSpPr/>
          <p:nvPr/>
        </p:nvGrpSpPr>
        <p:grpSpPr>
          <a:xfrm>
            <a:off x="4412596" y="1423334"/>
            <a:ext cx="433690" cy="527725"/>
            <a:chOff x="-24709100" y="3888875"/>
            <a:chExt cx="243400" cy="296175"/>
          </a:xfrm>
        </p:grpSpPr>
        <p:sp>
          <p:nvSpPr>
            <p:cNvPr id="699" name="Google Shape;699;p26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6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6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26"/>
          <p:cNvGrpSpPr/>
          <p:nvPr/>
        </p:nvGrpSpPr>
        <p:grpSpPr>
          <a:xfrm>
            <a:off x="4363485" y="3805575"/>
            <a:ext cx="531912" cy="494004"/>
            <a:chOff x="-25465200" y="3565175"/>
            <a:chExt cx="298525" cy="277250"/>
          </a:xfrm>
        </p:grpSpPr>
        <p:sp>
          <p:nvSpPr>
            <p:cNvPr id="703" name="Google Shape;703;p26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6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" name="Google Shape;705;p26"/>
          <p:cNvGrpSpPr/>
          <p:nvPr/>
        </p:nvGrpSpPr>
        <p:grpSpPr>
          <a:xfrm>
            <a:off x="5478063" y="2544270"/>
            <a:ext cx="526344" cy="526299"/>
            <a:chOff x="-25094250" y="3547050"/>
            <a:chExt cx="295400" cy="295375"/>
          </a:xfrm>
        </p:grpSpPr>
        <p:sp>
          <p:nvSpPr>
            <p:cNvPr id="706" name="Google Shape;706;p26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6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6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6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6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11" name="Google Shape;71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15" y="805411"/>
            <a:ext cx="8199924" cy="4185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27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INTERIOR</a:t>
            </a: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 PLANNING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17" name="Google Shape;717;p27"/>
          <p:cNvSpPr/>
          <p:nvPr/>
        </p:nvSpPr>
        <p:spPr>
          <a:xfrm>
            <a:off x="5915012" y="1342350"/>
            <a:ext cx="68538" cy="68134"/>
          </a:xfrm>
          <a:custGeom>
            <a:rect b="b" l="l" r="r" t="t"/>
            <a:pathLst>
              <a:path extrusionOk="0" h="337" w="339">
                <a:moveTo>
                  <a:pt x="172" y="1"/>
                </a:moveTo>
                <a:cubicBezTo>
                  <a:pt x="171" y="1"/>
                  <a:pt x="170" y="1"/>
                  <a:pt x="169" y="1"/>
                </a:cubicBezTo>
                <a:cubicBezTo>
                  <a:pt x="77" y="1"/>
                  <a:pt x="1" y="74"/>
                  <a:pt x="1" y="167"/>
                </a:cubicBezTo>
                <a:cubicBezTo>
                  <a:pt x="1" y="259"/>
                  <a:pt x="75" y="336"/>
                  <a:pt x="169" y="336"/>
                </a:cubicBezTo>
                <a:cubicBezTo>
                  <a:pt x="263" y="336"/>
                  <a:pt x="339" y="259"/>
                  <a:pt x="339" y="167"/>
                </a:cubicBezTo>
                <a:cubicBezTo>
                  <a:pt x="339" y="76"/>
                  <a:pt x="263" y="1"/>
                  <a:pt x="172" y="1"/>
                </a:cubicBezTo>
                <a:close/>
              </a:path>
            </a:pathLst>
          </a:custGeom>
          <a:solidFill>
            <a:srgbClr val="023B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27"/>
          <p:cNvSpPr/>
          <p:nvPr/>
        </p:nvSpPr>
        <p:spPr>
          <a:xfrm>
            <a:off x="3142575" y="1342350"/>
            <a:ext cx="68336" cy="68134"/>
          </a:xfrm>
          <a:custGeom>
            <a:rect b="b" l="l" r="r" t="t"/>
            <a:pathLst>
              <a:path extrusionOk="0" h="337" w="338">
                <a:moveTo>
                  <a:pt x="166" y="1"/>
                </a:moveTo>
                <a:cubicBezTo>
                  <a:pt x="76" y="1"/>
                  <a:pt x="0" y="76"/>
                  <a:pt x="0" y="167"/>
                </a:cubicBezTo>
                <a:cubicBezTo>
                  <a:pt x="0" y="259"/>
                  <a:pt x="78" y="336"/>
                  <a:pt x="170" y="336"/>
                </a:cubicBezTo>
                <a:cubicBezTo>
                  <a:pt x="262" y="336"/>
                  <a:pt x="338" y="259"/>
                  <a:pt x="338" y="167"/>
                </a:cubicBezTo>
                <a:cubicBezTo>
                  <a:pt x="338" y="74"/>
                  <a:pt x="262" y="1"/>
                  <a:pt x="170" y="1"/>
                </a:cubicBezTo>
                <a:cubicBezTo>
                  <a:pt x="169" y="1"/>
                  <a:pt x="168" y="1"/>
                  <a:pt x="166" y="1"/>
                </a:cubicBezTo>
                <a:close/>
              </a:path>
            </a:pathLst>
          </a:custGeom>
          <a:solidFill>
            <a:srgbClr val="023B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27"/>
          <p:cNvSpPr txBox="1"/>
          <p:nvPr/>
        </p:nvSpPr>
        <p:spPr>
          <a:xfrm>
            <a:off x="7288785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b="1" sz="3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20" name="Google Shape;720;p27"/>
          <p:cNvSpPr txBox="1"/>
          <p:nvPr/>
        </p:nvSpPr>
        <p:spPr>
          <a:xfrm>
            <a:off x="7288785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3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21" name="Google Shape;721;p27"/>
          <p:cNvSpPr txBox="1"/>
          <p:nvPr/>
        </p:nvSpPr>
        <p:spPr>
          <a:xfrm>
            <a:off x="537559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b="1" sz="3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22" name="Google Shape;722;p27"/>
          <p:cNvSpPr txBox="1"/>
          <p:nvPr/>
        </p:nvSpPr>
        <p:spPr>
          <a:xfrm>
            <a:off x="537559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3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23" name="Google Shape;723;p27"/>
          <p:cNvSpPr txBox="1"/>
          <p:nvPr/>
        </p:nvSpPr>
        <p:spPr>
          <a:xfrm>
            <a:off x="457350" y="1652200"/>
            <a:ext cx="2006700" cy="12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 The floors are  so designed that they are free from obstructions , are slip resistance and even.</a:t>
            </a:r>
            <a:endParaRPr sz="1200">
              <a:solidFill>
                <a:srgbClr val="363739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6373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724" name="Google Shape;724;p27"/>
          <p:cNvGrpSpPr/>
          <p:nvPr/>
        </p:nvGrpSpPr>
        <p:grpSpPr>
          <a:xfrm>
            <a:off x="2613326" y="1200012"/>
            <a:ext cx="3945052" cy="3416436"/>
            <a:chOff x="2613326" y="1200012"/>
            <a:chExt cx="3945052" cy="3416436"/>
          </a:xfrm>
        </p:grpSpPr>
        <p:grpSp>
          <p:nvGrpSpPr>
            <p:cNvPr id="725" name="Google Shape;725;p27"/>
            <p:cNvGrpSpPr/>
            <p:nvPr/>
          </p:nvGrpSpPr>
          <p:grpSpPr>
            <a:xfrm>
              <a:off x="3296431" y="1641974"/>
              <a:ext cx="2532880" cy="2532475"/>
              <a:chOff x="3296431" y="1641974"/>
              <a:chExt cx="2532880" cy="2532475"/>
            </a:xfrm>
          </p:grpSpPr>
          <p:sp>
            <p:nvSpPr>
              <p:cNvPr id="726" name="Google Shape;726;p27"/>
              <p:cNvSpPr/>
              <p:nvPr/>
            </p:nvSpPr>
            <p:spPr>
              <a:xfrm>
                <a:off x="3296835" y="1642378"/>
                <a:ext cx="1265833" cy="1265833"/>
              </a:xfrm>
              <a:custGeom>
                <a:rect b="b" l="l" r="r" t="t"/>
                <a:pathLst>
                  <a:path extrusionOk="0" h="6261" w="6261">
                    <a:moveTo>
                      <a:pt x="6261" y="0"/>
                    </a:moveTo>
                    <a:cubicBezTo>
                      <a:pt x="2805" y="0"/>
                      <a:pt x="0" y="2803"/>
                      <a:pt x="0" y="6261"/>
                    </a:cubicBezTo>
                    <a:lnTo>
                      <a:pt x="6261" y="6261"/>
                    </a:ln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3E75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27"/>
              <p:cNvSpPr/>
              <p:nvPr/>
            </p:nvSpPr>
            <p:spPr>
              <a:xfrm>
                <a:off x="4562860" y="1642378"/>
                <a:ext cx="1266036" cy="1265833"/>
              </a:xfrm>
              <a:custGeom>
                <a:rect b="b" l="l" r="r" t="t"/>
                <a:pathLst>
                  <a:path extrusionOk="0" h="6261" w="6262">
                    <a:moveTo>
                      <a:pt x="1" y="0"/>
                    </a:moveTo>
                    <a:lnTo>
                      <a:pt x="1" y="6261"/>
                    </a:lnTo>
                    <a:lnTo>
                      <a:pt x="6261" y="6261"/>
                    </a:lnTo>
                    <a:cubicBezTo>
                      <a:pt x="6261" y="2803"/>
                      <a:pt x="3458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27"/>
              <p:cNvSpPr/>
              <p:nvPr/>
            </p:nvSpPr>
            <p:spPr>
              <a:xfrm>
                <a:off x="5375809" y="1937554"/>
                <a:ext cx="453080" cy="970654"/>
              </a:xfrm>
              <a:custGeom>
                <a:rect b="b" l="l" r="r" t="t"/>
                <a:pathLst>
                  <a:path extrusionOk="0" h="4801" w="2241">
                    <a:moveTo>
                      <a:pt x="0" y="1"/>
                    </a:moveTo>
                    <a:lnTo>
                      <a:pt x="0" y="1"/>
                    </a:lnTo>
                    <a:cubicBezTo>
                      <a:pt x="913" y="1089"/>
                      <a:pt x="1463" y="2491"/>
                      <a:pt x="1463" y="4023"/>
                    </a:cubicBezTo>
                    <a:cubicBezTo>
                      <a:pt x="1463" y="4287"/>
                      <a:pt x="1447" y="4547"/>
                      <a:pt x="1414" y="4801"/>
                    </a:cubicBezTo>
                    <a:lnTo>
                      <a:pt x="2240" y="4801"/>
                    </a:lnTo>
                    <a:cubicBezTo>
                      <a:pt x="2240" y="2873"/>
                      <a:pt x="1369" y="1149"/>
                      <a:pt x="0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27"/>
              <p:cNvSpPr/>
              <p:nvPr/>
            </p:nvSpPr>
            <p:spPr>
              <a:xfrm>
                <a:off x="4562860" y="2907994"/>
                <a:ext cx="1266036" cy="1266036"/>
              </a:xfrm>
              <a:custGeom>
                <a:rect b="b" l="l" r="r" t="t"/>
                <a:pathLst>
                  <a:path extrusionOk="0" h="6262" w="6262">
                    <a:moveTo>
                      <a:pt x="1" y="1"/>
                    </a:moveTo>
                    <a:lnTo>
                      <a:pt x="1" y="6261"/>
                    </a:lnTo>
                    <a:cubicBezTo>
                      <a:pt x="2" y="6261"/>
                      <a:pt x="3" y="6261"/>
                      <a:pt x="5" y="6261"/>
                    </a:cubicBezTo>
                    <a:cubicBezTo>
                      <a:pt x="3461" y="6261"/>
                      <a:pt x="6261" y="3459"/>
                      <a:pt x="6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27"/>
              <p:cNvSpPr/>
              <p:nvPr/>
            </p:nvSpPr>
            <p:spPr>
              <a:xfrm>
                <a:off x="4562860" y="2907994"/>
                <a:ext cx="1266036" cy="1266036"/>
              </a:xfrm>
              <a:custGeom>
                <a:rect b="b" l="l" r="r" t="t"/>
                <a:pathLst>
                  <a:path extrusionOk="0" h="6262" w="6262">
                    <a:moveTo>
                      <a:pt x="5435" y="1"/>
                    </a:moveTo>
                    <a:cubicBezTo>
                      <a:pt x="5081" y="2836"/>
                      <a:pt x="2834" y="5085"/>
                      <a:pt x="1" y="5435"/>
                    </a:cubicBezTo>
                    <a:lnTo>
                      <a:pt x="1" y="6261"/>
                    </a:lnTo>
                    <a:cubicBezTo>
                      <a:pt x="3458" y="6261"/>
                      <a:pt x="6261" y="3458"/>
                      <a:pt x="626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27"/>
              <p:cNvSpPr/>
              <p:nvPr/>
            </p:nvSpPr>
            <p:spPr>
              <a:xfrm>
                <a:off x="3296835" y="2908399"/>
                <a:ext cx="1266238" cy="1266036"/>
              </a:xfrm>
              <a:custGeom>
                <a:rect b="b" l="l" r="r" t="t"/>
                <a:pathLst>
                  <a:path extrusionOk="0" h="6262" w="6263">
                    <a:moveTo>
                      <a:pt x="2" y="1"/>
                    </a:moveTo>
                    <a:cubicBezTo>
                      <a:pt x="0" y="3458"/>
                      <a:pt x="2805" y="6261"/>
                      <a:pt x="6263" y="6261"/>
                    </a:cubicBezTo>
                    <a:lnTo>
                      <a:pt x="62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27"/>
              <p:cNvSpPr/>
              <p:nvPr/>
            </p:nvSpPr>
            <p:spPr>
              <a:xfrm>
                <a:off x="3593023" y="3721142"/>
                <a:ext cx="970452" cy="453282"/>
              </a:xfrm>
              <a:custGeom>
                <a:rect b="b" l="l" r="r" t="t"/>
                <a:pathLst>
                  <a:path extrusionOk="0" h="2242" w="4800">
                    <a:moveTo>
                      <a:pt x="0" y="1"/>
                    </a:moveTo>
                    <a:lnTo>
                      <a:pt x="0" y="1"/>
                    </a:lnTo>
                    <a:cubicBezTo>
                      <a:pt x="1148" y="1372"/>
                      <a:pt x="2871" y="2241"/>
                      <a:pt x="4800" y="2241"/>
                    </a:cubicBezTo>
                    <a:lnTo>
                      <a:pt x="4800" y="1417"/>
                    </a:lnTo>
                    <a:cubicBezTo>
                      <a:pt x="4542" y="1447"/>
                      <a:pt x="4284" y="1464"/>
                      <a:pt x="4020" y="1464"/>
                    </a:cubicBezTo>
                    <a:cubicBezTo>
                      <a:pt x="2488" y="1464"/>
                      <a:pt x="1087" y="915"/>
                      <a:pt x="0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27"/>
              <p:cNvSpPr/>
              <p:nvPr/>
            </p:nvSpPr>
            <p:spPr>
              <a:xfrm>
                <a:off x="3833612" y="2179153"/>
                <a:ext cx="1458306" cy="1458711"/>
              </a:xfrm>
              <a:custGeom>
                <a:rect b="b" l="l" r="r" t="t"/>
                <a:pathLst>
                  <a:path extrusionOk="0" h="7215" w="7213">
                    <a:moveTo>
                      <a:pt x="2452" y="1"/>
                    </a:moveTo>
                    <a:lnTo>
                      <a:pt x="2452" y="2450"/>
                    </a:lnTo>
                    <a:lnTo>
                      <a:pt x="1" y="2450"/>
                    </a:lnTo>
                    <a:lnTo>
                      <a:pt x="1" y="4762"/>
                    </a:lnTo>
                    <a:lnTo>
                      <a:pt x="2452" y="4762"/>
                    </a:lnTo>
                    <a:lnTo>
                      <a:pt x="2452" y="7215"/>
                    </a:lnTo>
                    <a:lnTo>
                      <a:pt x="4764" y="7215"/>
                    </a:lnTo>
                    <a:lnTo>
                      <a:pt x="4764" y="4762"/>
                    </a:lnTo>
                    <a:lnTo>
                      <a:pt x="7213" y="4762"/>
                    </a:lnTo>
                    <a:lnTo>
                      <a:pt x="7213" y="2450"/>
                    </a:lnTo>
                    <a:lnTo>
                      <a:pt x="4764" y="2450"/>
                    </a:lnTo>
                    <a:lnTo>
                      <a:pt x="47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27"/>
              <p:cNvSpPr/>
              <p:nvPr/>
            </p:nvSpPr>
            <p:spPr>
              <a:xfrm>
                <a:off x="4327932" y="2674684"/>
                <a:ext cx="963174" cy="963174"/>
              </a:xfrm>
              <a:custGeom>
                <a:rect b="b" l="l" r="r" t="t"/>
                <a:pathLst>
                  <a:path extrusionOk="0" h="4764" w="4764">
                    <a:moveTo>
                      <a:pt x="3988" y="1"/>
                    </a:moveTo>
                    <a:lnTo>
                      <a:pt x="3988" y="1478"/>
                    </a:lnTo>
                    <a:lnTo>
                      <a:pt x="1871" y="1478"/>
                    </a:lnTo>
                    <a:cubicBezTo>
                      <a:pt x="1687" y="1478"/>
                      <a:pt x="1535" y="1627"/>
                      <a:pt x="1535" y="1811"/>
                    </a:cubicBezTo>
                    <a:lnTo>
                      <a:pt x="1535" y="3929"/>
                    </a:lnTo>
                    <a:lnTo>
                      <a:pt x="1" y="3929"/>
                    </a:lnTo>
                    <a:lnTo>
                      <a:pt x="1" y="4764"/>
                    </a:lnTo>
                    <a:lnTo>
                      <a:pt x="2313" y="4764"/>
                    </a:lnTo>
                    <a:lnTo>
                      <a:pt x="2313" y="2313"/>
                    </a:lnTo>
                    <a:lnTo>
                      <a:pt x="4764" y="2313"/>
                    </a:lnTo>
                    <a:lnTo>
                      <a:pt x="4764" y="1"/>
                    </a:lnTo>
                    <a:close/>
                  </a:path>
                </a:pathLst>
              </a:custGeom>
              <a:solidFill>
                <a:srgbClr val="606060">
                  <a:alpha val="15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27"/>
              <p:cNvSpPr/>
              <p:nvPr/>
            </p:nvSpPr>
            <p:spPr>
              <a:xfrm>
                <a:off x="3833612" y="2179153"/>
                <a:ext cx="1458306" cy="1458711"/>
              </a:xfrm>
              <a:custGeom>
                <a:rect b="b" l="l" r="r" t="t"/>
                <a:pathLst>
                  <a:path extrusionOk="0" h="7215" w="7213">
                    <a:moveTo>
                      <a:pt x="2452" y="1"/>
                    </a:moveTo>
                    <a:lnTo>
                      <a:pt x="2452" y="3"/>
                    </a:lnTo>
                    <a:lnTo>
                      <a:pt x="4764" y="3"/>
                    </a:lnTo>
                    <a:lnTo>
                      <a:pt x="4764" y="1"/>
                    </a:lnTo>
                    <a:close/>
                    <a:moveTo>
                      <a:pt x="1" y="2450"/>
                    </a:moveTo>
                    <a:lnTo>
                      <a:pt x="1" y="2452"/>
                    </a:lnTo>
                    <a:lnTo>
                      <a:pt x="2452" y="2452"/>
                    </a:lnTo>
                    <a:lnTo>
                      <a:pt x="2452" y="2450"/>
                    </a:lnTo>
                    <a:close/>
                    <a:moveTo>
                      <a:pt x="4764" y="2450"/>
                    </a:moveTo>
                    <a:lnTo>
                      <a:pt x="4764" y="2452"/>
                    </a:lnTo>
                    <a:lnTo>
                      <a:pt x="7213" y="2452"/>
                    </a:lnTo>
                    <a:lnTo>
                      <a:pt x="7213" y="2450"/>
                    </a:lnTo>
                    <a:close/>
                    <a:moveTo>
                      <a:pt x="1" y="4762"/>
                    </a:moveTo>
                    <a:lnTo>
                      <a:pt x="1" y="4764"/>
                    </a:lnTo>
                    <a:lnTo>
                      <a:pt x="2452" y="4764"/>
                    </a:lnTo>
                    <a:lnTo>
                      <a:pt x="2452" y="4762"/>
                    </a:lnTo>
                    <a:close/>
                    <a:moveTo>
                      <a:pt x="4764" y="4762"/>
                    </a:moveTo>
                    <a:lnTo>
                      <a:pt x="4764" y="4764"/>
                    </a:lnTo>
                    <a:lnTo>
                      <a:pt x="7213" y="4764"/>
                    </a:lnTo>
                    <a:lnTo>
                      <a:pt x="7213" y="4762"/>
                    </a:lnTo>
                    <a:close/>
                    <a:moveTo>
                      <a:pt x="2452" y="7213"/>
                    </a:moveTo>
                    <a:lnTo>
                      <a:pt x="2452" y="7215"/>
                    </a:lnTo>
                    <a:lnTo>
                      <a:pt x="4764" y="7215"/>
                    </a:lnTo>
                    <a:lnTo>
                      <a:pt x="4764" y="7213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27"/>
              <p:cNvSpPr/>
              <p:nvPr/>
            </p:nvSpPr>
            <p:spPr>
              <a:xfrm>
                <a:off x="3296431" y="1641974"/>
                <a:ext cx="2532880" cy="2532475"/>
              </a:xfrm>
              <a:custGeom>
                <a:rect b="b" l="l" r="r" t="t"/>
                <a:pathLst>
                  <a:path extrusionOk="0" h="12526" w="12528">
                    <a:moveTo>
                      <a:pt x="6265" y="2"/>
                    </a:moveTo>
                    <a:cubicBezTo>
                      <a:pt x="9716" y="2"/>
                      <a:pt x="12525" y="2813"/>
                      <a:pt x="12525" y="6263"/>
                    </a:cubicBezTo>
                    <a:cubicBezTo>
                      <a:pt x="12525" y="9716"/>
                      <a:pt x="9716" y="12523"/>
                      <a:pt x="6265" y="12523"/>
                    </a:cubicBezTo>
                    <a:cubicBezTo>
                      <a:pt x="2811" y="12523"/>
                      <a:pt x="4" y="9716"/>
                      <a:pt x="4" y="6263"/>
                    </a:cubicBezTo>
                    <a:cubicBezTo>
                      <a:pt x="4" y="2811"/>
                      <a:pt x="2811" y="2"/>
                      <a:pt x="6265" y="2"/>
                    </a:cubicBezTo>
                    <a:close/>
                    <a:moveTo>
                      <a:pt x="6265" y="0"/>
                    </a:moveTo>
                    <a:cubicBezTo>
                      <a:pt x="5839" y="0"/>
                      <a:pt x="5416" y="43"/>
                      <a:pt x="5003" y="127"/>
                    </a:cubicBezTo>
                    <a:cubicBezTo>
                      <a:pt x="4599" y="211"/>
                      <a:pt x="4207" y="331"/>
                      <a:pt x="3826" y="493"/>
                    </a:cubicBezTo>
                    <a:cubicBezTo>
                      <a:pt x="3456" y="653"/>
                      <a:pt x="3098" y="847"/>
                      <a:pt x="2762" y="1072"/>
                    </a:cubicBezTo>
                    <a:cubicBezTo>
                      <a:pt x="2433" y="1295"/>
                      <a:pt x="2122" y="1555"/>
                      <a:pt x="1837" y="1835"/>
                    </a:cubicBezTo>
                    <a:cubicBezTo>
                      <a:pt x="1553" y="2118"/>
                      <a:pt x="1297" y="2429"/>
                      <a:pt x="1072" y="2762"/>
                    </a:cubicBezTo>
                    <a:cubicBezTo>
                      <a:pt x="845" y="3098"/>
                      <a:pt x="651" y="3456"/>
                      <a:pt x="495" y="3826"/>
                    </a:cubicBezTo>
                    <a:cubicBezTo>
                      <a:pt x="334" y="4204"/>
                      <a:pt x="211" y="4601"/>
                      <a:pt x="129" y="5002"/>
                    </a:cubicBezTo>
                    <a:cubicBezTo>
                      <a:pt x="45" y="5414"/>
                      <a:pt x="0" y="5837"/>
                      <a:pt x="0" y="6263"/>
                    </a:cubicBezTo>
                    <a:cubicBezTo>
                      <a:pt x="0" y="6688"/>
                      <a:pt x="45" y="7112"/>
                      <a:pt x="129" y="7523"/>
                    </a:cubicBezTo>
                    <a:cubicBezTo>
                      <a:pt x="213" y="7928"/>
                      <a:pt x="336" y="8321"/>
                      <a:pt x="495" y="8699"/>
                    </a:cubicBezTo>
                    <a:cubicBezTo>
                      <a:pt x="653" y="9072"/>
                      <a:pt x="847" y="9430"/>
                      <a:pt x="1072" y="9763"/>
                    </a:cubicBezTo>
                    <a:cubicBezTo>
                      <a:pt x="1297" y="10095"/>
                      <a:pt x="1555" y="10406"/>
                      <a:pt x="1837" y="10690"/>
                    </a:cubicBezTo>
                    <a:cubicBezTo>
                      <a:pt x="2118" y="10974"/>
                      <a:pt x="2431" y="11230"/>
                      <a:pt x="2762" y="11455"/>
                    </a:cubicBezTo>
                    <a:cubicBezTo>
                      <a:pt x="3098" y="11682"/>
                      <a:pt x="3456" y="11877"/>
                      <a:pt x="3826" y="12032"/>
                    </a:cubicBezTo>
                    <a:cubicBezTo>
                      <a:pt x="4207" y="12194"/>
                      <a:pt x="4602" y="12317"/>
                      <a:pt x="5003" y="12398"/>
                    </a:cubicBezTo>
                    <a:cubicBezTo>
                      <a:pt x="5416" y="12482"/>
                      <a:pt x="5839" y="12525"/>
                      <a:pt x="6265" y="12525"/>
                    </a:cubicBezTo>
                    <a:cubicBezTo>
                      <a:pt x="6688" y="12525"/>
                      <a:pt x="7114" y="12482"/>
                      <a:pt x="7525" y="12398"/>
                    </a:cubicBezTo>
                    <a:cubicBezTo>
                      <a:pt x="7930" y="12314"/>
                      <a:pt x="8323" y="12194"/>
                      <a:pt x="8702" y="12032"/>
                    </a:cubicBezTo>
                    <a:cubicBezTo>
                      <a:pt x="9072" y="11873"/>
                      <a:pt x="9430" y="11680"/>
                      <a:pt x="9765" y="11455"/>
                    </a:cubicBezTo>
                    <a:cubicBezTo>
                      <a:pt x="10095" y="11230"/>
                      <a:pt x="10408" y="10970"/>
                      <a:pt x="10690" y="10690"/>
                    </a:cubicBezTo>
                    <a:cubicBezTo>
                      <a:pt x="10975" y="10408"/>
                      <a:pt x="11230" y="10097"/>
                      <a:pt x="11455" y="9763"/>
                    </a:cubicBezTo>
                    <a:cubicBezTo>
                      <a:pt x="11685" y="9430"/>
                      <a:pt x="11879" y="9072"/>
                      <a:pt x="12034" y="8699"/>
                    </a:cubicBezTo>
                    <a:cubicBezTo>
                      <a:pt x="12196" y="8321"/>
                      <a:pt x="12319" y="7926"/>
                      <a:pt x="12401" y="7523"/>
                    </a:cubicBezTo>
                    <a:cubicBezTo>
                      <a:pt x="12484" y="7112"/>
                      <a:pt x="12527" y="6688"/>
                      <a:pt x="12527" y="6263"/>
                    </a:cubicBezTo>
                    <a:cubicBezTo>
                      <a:pt x="12527" y="5837"/>
                      <a:pt x="12484" y="5414"/>
                      <a:pt x="12401" y="5002"/>
                    </a:cubicBezTo>
                    <a:cubicBezTo>
                      <a:pt x="12315" y="4597"/>
                      <a:pt x="12192" y="4204"/>
                      <a:pt x="12034" y="3826"/>
                    </a:cubicBezTo>
                    <a:cubicBezTo>
                      <a:pt x="11875" y="3456"/>
                      <a:pt x="11680" y="3098"/>
                      <a:pt x="11455" y="2762"/>
                    </a:cubicBezTo>
                    <a:cubicBezTo>
                      <a:pt x="11230" y="2433"/>
                      <a:pt x="10973" y="2120"/>
                      <a:pt x="10690" y="1835"/>
                    </a:cubicBezTo>
                    <a:cubicBezTo>
                      <a:pt x="10410" y="1553"/>
                      <a:pt x="10099" y="1297"/>
                      <a:pt x="9765" y="1072"/>
                    </a:cubicBezTo>
                    <a:cubicBezTo>
                      <a:pt x="9430" y="843"/>
                      <a:pt x="9072" y="649"/>
                      <a:pt x="8702" y="493"/>
                    </a:cubicBezTo>
                    <a:cubicBezTo>
                      <a:pt x="8323" y="331"/>
                      <a:pt x="7926" y="209"/>
                      <a:pt x="7525" y="127"/>
                    </a:cubicBezTo>
                    <a:cubicBezTo>
                      <a:pt x="7114" y="43"/>
                      <a:pt x="6688" y="0"/>
                      <a:pt x="6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27"/>
              <p:cNvSpPr/>
              <p:nvPr/>
            </p:nvSpPr>
            <p:spPr>
              <a:xfrm>
                <a:off x="4562860" y="1642378"/>
                <a:ext cx="202" cy="537388"/>
              </a:xfrm>
              <a:custGeom>
                <a:rect b="b" l="l" r="r" t="t"/>
                <a:pathLst>
                  <a:path extrusionOk="0" h="2658" w="1">
                    <a:moveTo>
                      <a:pt x="1" y="2658"/>
                    </a:moveTo>
                    <a:cubicBezTo>
                      <a:pt x="1" y="2658"/>
                      <a:pt x="1" y="2656"/>
                      <a:pt x="1" y="2658"/>
                    </a:cubicBez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2658"/>
                    </a:lnTo>
                    <a:cubicBezTo>
                      <a:pt x="1" y="2656"/>
                      <a:pt x="1" y="2658"/>
                      <a:pt x="1" y="2658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27"/>
              <p:cNvSpPr/>
              <p:nvPr/>
            </p:nvSpPr>
            <p:spPr>
              <a:xfrm>
                <a:off x="5291704" y="2907994"/>
                <a:ext cx="537186" cy="607"/>
              </a:xfrm>
              <a:custGeom>
                <a:rect b="b" l="l" r="r" t="t"/>
                <a:pathLst>
                  <a:path extrusionOk="0" h="3" w="2657">
                    <a:moveTo>
                      <a:pt x="2656" y="3"/>
                    </a:moveTo>
                    <a:lnTo>
                      <a:pt x="1" y="3"/>
                    </a:lnTo>
                    <a:lnTo>
                      <a:pt x="1" y="3"/>
                    </a:lnTo>
                    <a:lnTo>
                      <a:pt x="1" y="3"/>
                    </a:lnTo>
                    <a:lnTo>
                      <a:pt x="2656" y="3"/>
                    </a:lnTo>
                    <a:cubicBezTo>
                      <a:pt x="2656" y="1"/>
                      <a:pt x="2656" y="1"/>
                      <a:pt x="2656" y="3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27"/>
              <p:cNvSpPr/>
              <p:nvPr/>
            </p:nvSpPr>
            <p:spPr>
              <a:xfrm>
                <a:off x="4562860" y="3637644"/>
                <a:ext cx="202" cy="536781"/>
              </a:xfrm>
              <a:custGeom>
                <a:rect b="b" l="l" r="r" t="t"/>
                <a:pathLst>
                  <a:path extrusionOk="0" h="2655" w="1">
                    <a:moveTo>
                      <a:pt x="1" y="2654"/>
                    </a:moveTo>
                    <a:lnTo>
                      <a:pt x="1" y="265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2654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27"/>
              <p:cNvSpPr/>
              <p:nvPr/>
            </p:nvSpPr>
            <p:spPr>
              <a:xfrm>
                <a:off x="3296431" y="2907994"/>
                <a:ext cx="537388" cy="607"/>
              </a:xfrm>
              <a:custGeom>
                <a:rect b="b" l="l" r="r" t="t"/>
                <a:pathLst>
                  <a:path extrusionOk="0" h="3" w="2658">
                    <a:moveTo>
                      <a:pt x="2658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658" y="3"/>
                    </a:lnTo>
                    <a:cubicBezTo>
                      <a:pt x="2658" y="1"/>
                      <a:pt x="2658" y="1"/>
                      <a:pt x="2658" y="3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1" name="Google Shape;741;p27"/>
            <p:cNvGrpSpPr/>
            <p:nvPr/>
          </p:nvGrpSpPr>
          <p:grpSpPr>
            <a:xfrm>
              <a:off x="5185359" y="3770878"/>
              <a:ext cx="1373019" cy="845570"/>
              <a:chOff x="5185359" y="3770878"/>
              <a:chExt cx="1373019" cy="845570"/>
            </a:xfrm>
          </p:grpSpPr>
          <p:sp>
            <p:nvSpPr>
              <p:cNvPr id="742" name="Google Shape;742;p27"/>
              <p:cNvSpPr/>
              <p:nvPr/>
            </p:nvSpPr>
            <p:spPr>
              <a:xfrm>
                <a:off x="5185359" y="3770878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52" y="0"/>
                    </a:moveTo>
                    <a:cubicBezTo>
                      <a:pt x="23" y="0"/>
                      <a:pt x="1" y="25"/>
                      <a:pt x="1" y="52"/>
                    </a:cubicBezTo>
                    <a:lnTo>
                      <a:pt x="1" y="1868"/>
                    </a:lnTo>
                    <a:cubicBezTo>
                      <a:pt x="1" y="2695"/>
                      <a:pt x="670" y="3364"/>
                      <a:pt x="1497" y="3364"/>
                    </a:cubicBezTo>
                    <a:lnTo>
                      <a:pt x="3778" y="3364"/>
                    </a:lnTo>
                    <a:cubicBezTo>
                      <a:pt x="3806" y="3364"/>
                      <a:pt x="3829" y="3341"/>
                      <a:pt x="3829" y="3313"/>
                    </a:cubicBezTo>
                    <a:cubicBezTo>
                      <a:pt x="3829" y="3284"/>
                      <a:pt x="3806" y="3262"/>
                      <a:pt x="3778" y="3262"/>
                    </a:cubicBezTo>
                    <a:lnTo>
                      <a:pt x="1497" y="3262"/>
                    </a:lnTo>
                    <a:cubicBezTo>
                      <a:pt x="729" y="3262"/>
                      <a:pt x="103" y="2638"/>
                      <a:pt x="103" y="1868"/>
                    </a:cubicBezTo>
                    <a:lnTo>
                      <a:pt x="103" y="52"/>
                    </a:lnTo>
                    <a:cubicBezTo>
                      <a:pt x="103" y="25"/>
                      <a:pt x="81" y="0"/>
                      <a:pt x="52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27"/>
              <p:cNvSpPr/>
              <p:nvPr/>
            </p:nvSpPr>
            <p:spPr>
              <a:xfrm>
                <a:off x="5914608" y="4406112"/>
                <a:ext cx="68538" cy="68538"/>
              </a:xfrm>
              <a:custGeom>
                <a:rect b="b" l="l" r="r" t="t"/>
                <a:pathLst>
                  <a:path extrusionOk="0" h="339" w="339">
                    <a:moveTo>
                      <a:pt x="171" y="1"/>
                    </a:moveTo>
                    <a:cubicBezTo>
                      <a:pt x="77" y="1"/>
                      <a:pt x="1" y="77"/>
                      <a:pt x="1" y="171"/>
                    </a:cubicBezTo>
                    <a:cubicBezTo>
                      <a:pt x="1" y="265"/>
                      <a:pt x="77" y="339"/>
                      <a:pt x="171" y="339"/>
                    </a:cubicBezTo>
                    <a:cubicBezTo>
                      <a:pt x="265" y="339"/>
                      <a:pt x="339" y="265"/>
                      <a:pt x="339" y="171"/>
                    </a:cubicBezTo>
                    <a:cubicBezTo>
                      <a:pt x="339" y="77"/>
                      <a:pt x="265" y="1"/>
                      <a:pt x="171" y="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44" name="Google Shape;744;p27"/>
              <p:cNvGrpSpPr/>
              <p:nvPr/>
            </p:nvGrpSpPr>
            <p:grpSpPr>
              <a:xfrm>
                <a:off x="6183059" y="4264299"/>
                <a:ext cx="375319" cy="352148"/>
                <a:chOff x="-26583625" y="3917025"/>
                <a:chExt cx="315050" cy="295600"/>
              </a:xfrm>
            </p:grpSpPr>
            <p:sp>
              <p:nvSpPr>
                <p:cNvPr id="745" name="Google Shape;745;p27"/>
                <p:cNvSpPr/>
                <p:nvPr/>
              </p:nvSpPr>
              <p:spPr>
                <a:xfrm>
                  <a:off x="-26413500" y="3918400"/>
                  <a:ext cx="144925" cy="135125"/>
                </a:xfrm>
                <a:custGeom>
                  <a:rect b="b" l="l" r="r" t="t"/>
                  <a:pathLst>
                    <a:path extrusionOk="0" h="5405" w="5797">
                      <a:moveTo>
                        <a:pt x="2317" y="1"/>
                      </a:moveTo>
                      <a:cubicBezTo>
                        <a:pt x="1515" y="1"/>
                        <a:pt x="685" y="309"/>
                        <a:pt x="0" y="993"/>
                      </a:cubicBezTo>
                      <a:lnTo>
                        <a:pt x="1008" y="1970"/>
                      </a:lnTo>
                      <a:cubicBezTo>
                        <a:pt x="1398" y="1581"/>
                        <a:pt x="1864" y="1407"/>
                        <a:pt x="2313" y="1407"/>
                      </a:cubicBezTo>
                      <a:cubicBezTo>
                        <a:pt x="2771" y="1407"/>
                        <a:pt x="3210" y="1588"/>
                        <a:pt x="3529" y="1907"/>
                      </a:cubicBezTo>
                      <a:cubicBezTo>
                        <a:pt x="3623" y="2002"/>
                        <a:pt x="3623" y="2254"/>
                        <a:pt x="3529" y="2380"/>
                      </a:cubicBezTo>
                      <a:cubicBezTo>
                        <a:pt x="3450" y="2427"/>
                        <a:pt x="3348" y="2450"/>
                        <a:pt x="3249" y="2450"/>
                      </a:cubicBezTo>
                      <a:cubicBezTo>
                        <a:pt x="3151" y="2450"/>
                        <a:pt x="3056" y="2427"/>
                        <a:pt x="2993" y="2380"/>
                      </a:cubicBezTo>
                      <a:cubicBezTo>
                        <a:pt x="2804" y="2175"/>
                        <a:pt x="2552" y="2057"/>
                        <a:pt x="2284" y="2057"/>
                      </a:cubicBezTo>
                      <a:cubicBezTo>
                        <a:pt x="2016" y="2057"/>
                        <a:pt x="1733" y="2175"/>
                        <a:pt x="1481" y="2443"/>
                      </a:cubicBezTo>
                      <a:lnTo>
                        <a:pt x="4411" y="5404"/>
                      </a:lnTo>
                      <a:cubicBezTo>
                        <a:pt x="5797" y="4018"/>
                        <a:pt x="5640" y="2065"/>
                        <a:pt x="4505" y="899"/>
                      </a:cubicBezTo>
                      <a:cubicBezTo>
                        <a:pt x="3931" y="325"/>
                        <a:pt x="3139" y="1"/>
                        <a:pt x="23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" name="Google Shape;746;p27"/>
                <p:cNvSpPr/>
                <p:nvPr/>
              </p:nvSpPr>
              <p:spPr>
                <a:xfrm>
                  <a:off x="-26466275" y="4026700"/>
                  <a:ext cx="78775" cy="77225"/>
                </a:xfrm>
                <a:custGeom>
                  <a:rect b="b" l="l" r="r" t="t"/>
                  <a:pathLst>
                    <a:path extrusionOk="0" h="3089" w="3151">
                      <a:moveTo>
                        <a:pt x="1339" y="1"/>
                      </a:moveTo>
                      <a:cubicBezTo>
                        <a:pt x="1253" y="1"/>
                        <a:pt x="1166" y="32"/>
                        <a:pt x="1103" y="95"/>
                      </a:cubicBezTo>
                      <a:lnTo>
                        <a:pt x="126" y="1072"/>
                      </a:lnTo>
                      <a:cubicBezTo>
                        <a:pt x="0" y="1198"/>
                        <a:pt x="0" y="1387"/>
                        <a:pt x="126" y="1545"/>
                      </a:cubicBezTo>
                      <a:lnTo>
                        <a:pt x="1576" y="2994"/>
                      </a:lnTo>
                      <a:cubicBezTo>
                        <a:pt x="1639" y="3057"/>
                        <a:pt x="1725" y="3088"/>
                        <a:pt x="1812" y="3088"/>
                      </a:cubicBezTo>
                      <a:cubicBezTo>
                        <a:pt x="1899" y="3088"/>
                        <a:pt x="1985" y="3057"/>
                        <a:pt x="2048" y="2994"/>
                      </a:cubicBezTo>
                      <a:lnTo>
                        <a:pt x="3025" y="2017"/>
                      </a:lnTo>
                      <a:cubicBezTo>
                        <a:pt x="3151" y="1891"/>
                        <a:pt x="3151" y="1671"/>
                        <a:pt x="3025" y="1545"/>
                      </a:cubicBezTo>
                      <a:lnTo>
                        <a:pt x="1576" y="95"/>
                      </a:lnTo>
                      <a:cubicBezTo>
                        <a:pt x="1513" y="32"/>
                        <a:pt x="1426" y="1"/>
                        <a:pt x="133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" name="Google Shape;747;p27"/>
                <p:cNvSpPr/>
                <p:nvPr/>
              </p:nvSpPr>
              <p:spPr>
                <a:xfrm>
                  <a:off x="-26583625" y="4077125"/>
                  <a:ext cx="144925" cy="134700"/>
                </a:xfrm>
                <a:custGeom>
                  <a:rect b="b" l="l" r="r" t="t"/>
                  <a:pathLst>
                    <a:path extrusionOk="0" h="5388" w="5797">
                      <a:moveTo>
                        <a:pt x="1355" y="0"/>
                      </a:moveTo>
                      <a:cubicBezTo>
                        <a:pt x="0" y="1386"/>
                        <a:pt x="158" y="3340"/>
                        <a:pt x="1292" y="4474"/>
                      </a:cubicBezTo>
                      <a:cubicBezTo>
                        <a:pt x="1890" y="5072"/>
                        <a:pt x="2710" y="5388"/>
                        <a:pt x="3497" y="5388"/>
                      </a:cubicBezTo>
                      <a:cubicBezTo>
                        <a:pt x="4348" y="5388"/>
                        <a:pt x="5135" y="5072"/>
                        <a:pt x="5797" y="4411"/>
                      </a:cubicBezTo>
                      <a:lnTo>
                        <a:pt x="4820" y="3434"/>
                      </a:lnTo>
                      <a:cubicBezTo>
                        <a:pt x="4431" y="3824"/>
                        <a:pt x="3964" y="3997"/>
                        <a:pt x="3516" y="3997"/>
                      </a:cubicBezTo>
                      <a:cubicBezTo>
                        <a:pt x="3058" y="3997"/>
                        <a:pt x="2619" y="3816"/>
                        <a:pt x="2300" y="3497"/>
                      </a:cubicBezTo>
                      <a:cubicBezTo>
                        <a:pt x="2174" y="3371"/>
                        <a:pt x="2174" y="3151"/>
                        <a:pt x="2300" y="3025"/>
                      </a:cubicBezTo>
                      <a:cubicBezTo>
                        <a:pt x="2347" y="2962"/>
                        <a:pt x="2434" y="2930"/>
                        <a:pt x="2524" y="2930"/>
                      </a:cubicBezTo>
                      <a:cubicBezTo>
                        <a:pt x="2615" y="2930"/>
                        <a:pt x="2710" y="2962"/>
                        <a:pt x="2773" y="3025"/>
                      </a:cubicBezTo>
                      <a:cubicBezTo>
                        <a:pt x="2962" y="3229"/>
                        <a:pt x="3214" y="3348"/>
                        <a:pt x="3481" y="3348"/>
                      </a:cubicBezTo>
                      <a:cubicBezTo>
                        <a:pt x="3749" y="3348"/>
                        <a:pt x="4033" y="3229"/>
                        <a:pt x="4285" y="2962"/>
                      </a:cubicBezTo>
                      <a:lnTo>
                        <a:pt x="135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" name="Google Shape;748;p27"/>
                <p:cNvSpPr/>
                <p:nvPr/>
              </p:nvSpPr>
              <p:spPr>
                <a:xfrm>
                  <a:off x="-26581275" y="3917025"/>
                  <a:ext cx="311125" cy="295600"/>
                </a:xfrm>
                <a:custGeom>
                  <a:rect b="b" l="l" r="r" t="t"/>
                  <a:pathLst>
                    <a:path extrusionOk="0" h="11824" w="12445">
                      <a:moveTo>
                        <a:pt x="3419" y="1356"/>
                      </a:moveTo>
                      <a:cubicBezTo>
                        <a:pt x="3506" y="1356"/>
                        <a:pt x="3592" y="1379"/>
                        <a:pt x="3655" y="1426"/>
                      </a:cubicBezTo>
                      <a:cubicBezTo>
                        <a:pt x="3781" y="1552"/>
                        <a:pt x="3781" y="1741"/>
                        <a:pt x="3655" y="1899"/>
                      </a:cubicBezTo>
                      <a:cubicBezTo>
                        <a:pt x="3592" y="1962"/>
                        <a:pt x="3506" y="1994"/>
                        <a:pt x="3419" y="1994"/>
                      </a:cubicBezTo>
                      <a:cubicBezTo>
                        <a:pt x="3332" y="1994"/>
                        <a:pt x="3246" y="1962"/>
                        <a:pt x="3183" y="1899"/>
                      </a:cubicBezTo>
                      <a:cubicBezTo>
                        <a:pt x="3057" y="1804"/>
                        <a:pt x="3057" y="1552"/>
                        <a:pt x="3183" y="1426"/>
                      </a:cubicBezTo>
                      <a:cubicBezTo>
                        <a:pt x="3246" y="1379"/>
                        <a:pt x="3332" y="1356"/>
                        <a:pt x="3419" y="1356"/>
                      </a:cubicBezTo>
                      <a:close/>
                      <a:moveTo>
                        <a:pt x="4364" y="2277"/>
                      </a:moveTo>
                      <a:cubicBezTo>
                        <a:pt x="4451" y="2277"/>
                        <a:pt x="4537" y="2309"/>
                        <a:pt x="4600" y="2372"/>
                      </a:cubicBezTo>
                      <a:cubicBezTo>
                        <a:pt x="4726" y="2498"/>
                        <a:pt x="4726" y="2718"/>
                        <a:pt x="4600" y="2844"/>
                      </a:cubicBezTo>
                      <a:cubicBezTo>
                        <a:pt x="4537" y="2907"/>
                        <a:pt x="4451" y="2939"/>
                        <a:pt x="4364" y="2939"/>
                      </a:cubicBezTo>
                      <a:cubicBezTo>
                        <a:pt x="4277" y="2939"/>
                        <a:pt x="4191" y="2907"/>
                        <a:pt x="4128" y="2844"/>
                      </a:cubicBezTo>
                      <a:cubicBezTo>
                        <a:pt x="4002" y="2750"/>
                        <a:pt x="4002" y="2529"/>
                        <a:pt x="4128" y="2372"/>
                      </a:cubicBezTo>
                      <a:cubicBezTo>
                        <a:pt x="4191" y="2309"/>
                        <a:pt x="4277" y="2277"/>
                        <a:pt x="4364" y="2277"/>
                      </a:cubicBezTo>
                      <a:close/>
                      <a:moveTo>
                        <a:pt x="3179" y="2561"/>
                      </a:moveTo>
                      <a:cubicBezTo>
                        <a:pt x="3269" y="2561"/>
                        <a:pt x="3356" y="2592"/>
                        <a:pt x="3403" y="2655"/>
                      </a:cubicBezTo>
                      <a:cubicBezTo>
                        <a:pt x="3529" y="2781"/>
                        <a:pt x="3529" y="2970"/>
                        <a:pt x="3403" y="3128"/>
                      </a:cubicBezTo>
                      <a:cubicBezTo>
                        <a:pt x="3356" y="3191"/>
                        <a:pt x="3269" y="3222"/>
                        <a:pt x="3179" y="3222"/>
                      </a:cubicBezTo>
                      <a:cubicBezTo>
                        <a:pt x="3088" y="3222"/>
                        <a:pt x="2994" y="3191"/>
                        <a:pt x="2931" y="3128"/>
                      </a:cubicBezTo>
                      <a:cubicBezTo>
                        <a:pt x="2836" y="3002"/>
                        <a:pt x="2836" y="2781"/>
                        <a:pt x="2931" y="2655"/>
                      </a:cubicBezTo>
                      <a:cubicBezTo>
                        <a:pt x="2994" y="2592"/>
                        <a:pt x="3088" y="2561"/>
                        <a:pt x="3179" y="2561"/>
                      </a:cubicBezTo>
                      <a:close/>
                      <a:moveTo>
                        <a:pt x="1970" y="2813"/>
                      </a:moveTo>
                      <a:cubicBezTo>
                        <a:pt x="2056" y="2813"/>
                        <a:pt x="2143" y="2844"/>
                        <a:pt x="2206" y="2907"/>
                      </a:cubicBezTo>
                      <a:cubicBezTo>
                        <a:pt x="2300" y="3002"/>
                        <a:pt x="2300" y="3254"/>
                        <a:pt x="2206" y="3380"/>
                      </a:cubicBezTo>
                      <a:cubicBezTo>
                        <a:pt x="2143" y="3427"/>
                        <a:pt x="2048" y="3451"/>
                        <a:pt x="1958" y="3451"/>
                      </a:cubicBezTo>
                      <a:cubicBezTo>
                        <a:pt x="1867" y="3451"/>
                        <a:pt x="1781" y="3427"/>
                        <a:pt x="1733" y="3380"/>
                      </a:cubicBezTo>
                      <a:cubicBezTo>
                        <a:pt x="1607" y="3254"/>
                        <a:pt x="1607" y="3002"/>
                        <a:pt x="1733" y="2907"/>
                      </a:cubicBezTo>
                      <a:cubicBezTo>
                        <a:pt x="1796" y="2844"/>
                        <a:pt x="1883" y="2813"/>
                        <a:pt x="1970" y="2813"/>
                      </a:cubicBezTo>
                      <a:close/>
                      <a:moveTo>
                        <a:pt x="2946" y="3789"/>
                      </a:moveTo>
                      <a:cubicBezTo>
                        <a:pt x="3033" y="3789"/>
                        <a:pt x="3120" y="3821"/>
                        <a:pt x="3183" y="3884"/>
                      </a:cubicBezTo>
                      <a:cubicBezTo>
                        <a:pt x="3309" y="4010"/>
                        <a:pt x="3309" y="4199"/>
                        <a:pt x="3183" y="4356"/>
                      </a:cubicBezTo>
                      <a:cubicBezTo>
                        <a:pt x="3120" y="4419"/>
                        <a:pt x="3033" y="4451"/>
                        <a:pt x="2946" y="4451"/>
                      </a:cubicBezTo>
                      <a:cubicBezTo>
                        <a:pt x="2860" y="4451"/>
                        <a:pt x="2773" y="4419"/>
                        <a:pt x="2710" y="4356"/>
                      </a:cubicBezTo>
                      <a:cubicBezTo>
                        <a:pt x="2584" y="4230"/>
                        <a:pt x="2584" y="4010"/>
                        <a:pt x="2710" y="3884"/>
                      </a:cubicBezTo>
                      <a:cubicBezTo>
                        <a:pt x="2773" y="3821"/>
                        <a:pt x="2860" y="3789"/>
                        <a:pt x="2946" y="3789"/>
                      </a:cubicBezTo>
                      <a:close/>
                      <a:moveTo>
                        <a:pt x="9480" y="7381"/>
                      </a:moveTo>
                      <a:cubicBezTo>
                        <a:pt x="9570" y="7381"/>
                        <a:pt x="9657" y="7412"/>
                        <a:pt x="9704" y="7475"/>
                      </a:cubicBezTo>
                      <a:cubicBezTo>
                        <a:pt x="9830" y="7570"/>
                        <a:pt x="9830" y="7822"/>
                        <a:pt x="9704" y="7948"/>
                      </a:cubicBezTo>
                      <a:cubicBezTo>
                        <a:pt x="9657" y="7995"/>
                        <a:pt x="9570" y="8019"/>
                        <a:pt x="9480" y="8019"/>
                      </a:cubicBezTo>
                      <a:cubicBezTo>
                        <a:pt x="9389" y="8019"/>
                        <a:pt x="9295" y="7995"/>
                        <a:pt x="9232" y="7948"/>
                      </a:cubicBezTo>
                      <a:cubicBezTo>
                        <a:pt x="9074" y="7822"/>
                        <a:pt x="9074" y="7633"/>
                        <a:pt x="9232" y="7475"/>
                      </a:cubicBezTo>
                      <a:cubicBezTo>
                        <a:pt x="9295" y="7412"/>
                        <a:pt x="9389" y="7381"/>
                        <a:pt x="9480" y="7381"/>
                      </a:cubicBezTo>
                      <a:close/>
                      <a:moveTo>
                        <a:pt x="5955" y="3640"/>
                      </a:moveTo>
                      <a:cubicBezTo>
                        <a:pt x="6223" y="3640"/>
                        <a:pt x="6491" y="3742"/>
                        <a:pt x="6680" y="3947"/>
                      </a:cubicBezTo>
                      <a:lnTo>
                        <a:pt x="8129" y="5396"/>
                      </a:lnTo>
                      <a:cubicBezTo>
                        <a:pt x="8538" y="5806"/>
                        <a:pt x="8538" y="6467"/>
                        <a:pt x="8129" y="6877"/>
                      </a:cubicBezTo>
                      <a:lnTo>
                        <a:pt x="7152" y="7853"/>
                      </a:lnTo>
                      <a:cubicBezTo>
                        <a:pt x="6963" y="8058"/>
                        <a:pt x="6695" y="8161"/>
                        <a:pt x="6428" y="8161"/>
                      </a:cubicBezTo>
                      <a:cubicBezTo>
                        <a:pt x="6160" y="8161"/>
                        <a:pt x="5892" y="8058"/>
                        <a:pt x="5703" y="7853"/>
                      </a:cubicBezTo>
                      <a:lnTo>
                        <a:pt x="4254" y="6404"/>
                      </a:lnTo>
                      <a:cubicBezTo>
                        <a:pt x="3844" y="5995"/>
                        <a:pt x="3844" y="5333"/>
                        <a:pt x="4254" y="4955"/>
                      </a:cubicBezTo>
                      <a:lnTo>
                        <a:pt x="5230" y="3947"/>
                      </a:lnTo>
                      <a:cubicBezTo>
                        <a:pt x="5419" y="3742"/>
                        <a:pt x="5687" y="3640"/>
                        <a:pt x="5955" y="3640"/>
                      </a:cubicBezTo>
                      <a:close/>
                      <a:moveTo>
                        <a:pt x="10464" y="8357"/>
                      </a:moveTo>
                      <a:cubicBezTo>
                        <a:pt x="10555" y="8357"/>
                        <a:pt x="10649" y="8389"/>
                        <a:pt x="10712" y="8452"/>
                      </a:cubicBezTo>
                      <a:cubicBezTo>
                        <a:pt x="10807" y="8578"/>
                        <a:pt x="10807" y="8799"/>
                        <a:pt x="10712" y="8925"/>
                      </a:cubicBezTo>
                      <a:cubicBezTo>
                        <a:pt x="10649" y="8988"/>
                        <a:pt x="10555" y="9019"/>
                        <a:pt x="10464" y="9019"/>
                      </a:cubicBezTo>
                      <a:cubicBezTo>
                        <a:pt x="10374" y="9019"/>
                        <a:pt x="10287" y="8988"/>
                        <a:pt x="10240" y="8925"/>
                      </a:cubicBezTo>
                      <a:cubicBezTo>
                        <a:pt x="10082" y="8799"/>
                        <a:pt x="10082" y="8610"/>
                        <a:pt x="10240" y="8452"/>
                      </a:cubicBezTo>
                      <a:cubicBezTo>
                        <a:pt x="10287" y="8389"/>
                        <a:pt x="10374" y="8357"/>
                        <a:pt x="10464" y="8357"/>
                      </a:cubicBezTo>
                      <a:close/>
                      <a:moveTo>
                        <a:pt x="9247" y="8602"/>
                      </a:moveTo>
                      <a:cubicBezTo>
                        <a:pt x="9334" y="8602"/>
                        <a:pt x="9421" y="8625"/>
                        <a:pt x="9484" y="8673"/>
                      </a:cubicBezTo>
                      <a:cubicBezTo>
                        <a:pt x="9610" y="8799"/>
                        <a:pt x="9610" y="9051"/>
                        <a:pt x="9484" y="9145"/>
                      </a:cubicBezTo>
                      <a:cubicBezTo>
                        <a:pt x="9421" y="9208"/>
                        <a:pt x="9334" y="9240"/>
                        <a:pt x="9247" y="9240"/>
                      </a:cubicBezTo>
                      <a:cubicBezTo>
                        <a:pt x="9161" y="9240"/>
                        <a:pt x="9074" y="9208"/>
                        <a:pt x="9011" y="9145"/>
                      </a:cubicBezTo>
                      <a:cubicBezTo>
                        <a:pt x="8854" y="9051"/>
                        <a:pt x="8854" y="8830"/>
                        <a:pt x="9011" y="8673"/>
                      </a:cubicBezTo>
                      <a:cubicBezTo>
                        <a:pt x="9074" y="8625"/>
                        <a:pt x="9161" y="8602"/>
                        <a:pt x="9247" y="8602"/>
                      </a:cubicBezTo>
                      <a:close/>
                      <a:moveTo>
                        <a:pt x="8030" y="8862"/>
                      </a:moveTo>
                      <a:cubicBezTo>
                        <a:pt x="8121" y="8862"/>
                        <a:pt x="8208" y="8893"/>
                        <a:pt x="8255" y="8956"/>
                      </a:cubicBezTo>
                      <a:cubicBezTo>
                        <a:pt x="8381" y="9082"/>
                        <a:pt x="8381" y="9303"/>
                        <a:pt x="8255" y="9429"/>
                      </a:cubicBezTo>
                      <a:cubicBezTo>
                        <a:pt x="8192" y="9492"/>
                        <a:pt x="8105" y="9523"/>
                        <a:pt x="8019" y="9523"/>
                      </a:cubicBezTo>
                      <a:cubicBezTo>
                        <a:pt x="7932" y="9523"/>
                        <a:pt x="7845" y="9492"/>
                        <a:pt x="7782" y="9429"/>
                      </a:cubicBezTo>
                      <a:cubicBezTo>
                        <a:pt x="7656" y="9303"/>
                        <a:pt x="7656" y="9082"/>
                        <a:pt x="7782" y="8956"/>
                      </a:cubicBezTo>
                      <a:cubicBezTo>
                        <a:pt x="7845" y="8893"/>
                        <a:pt x="7940" y="8862"/>
                        <a:pt x="8030" y="8862"/>
                      </a:cubicBezTo>
                      <a:close/>
                      <a:moveTo>
                        <a:pt x="8964" y="9862"/>
                      </a:moveTo>
                      <a:cubicBezTo>
                        <a:pt x="9050" y="9862"/>
                        <a:pt x="9137" y="9885"/>
                        <a:pt x="9200" y="9933"/>
                      </a:cubicBezTo>
                      <a:cubicBezTo>
                        <a:pt x="9326" y="10059"/>
                        <a:pt x="9326" y="10279"/>
                        <a:pt x="9200" y="10405"/>
                      </a:cubicBezTo>
                      <a:cubicBezTo>
                        <a:pt x="9137" y="10468"/>
                        <a:pt x="9050" y="10500"/>
                        <a:pt x="8964" y="10500"/>
                      </a:cubicBezTo>
                      <a:cubicBezTo>
                        <a:pt x="8877" y="10500"/>
                        <a:pt x="8791" y="10468"/>
                        <a:pt x="8727" y="10405"/>
                      </a:cubicBezTo>
                      <a:cubicBezTo>
                        <a:pt x="8601" y="10311"/>
                        <a:pt x="8601" y="10059"/>
                        <a:pt x="8727" y="9933"/>
                      </a:cubicBezTo>
                      <a:cubicBezTo>
                        <a:pt x="8791" y="9885"/>
                        <a:pt x="8877" y="9862"/>
                        <a:pt x="8964" y="9862"/>
                      </a:cubicBezTo>
                      <a:close/>
                      <a:moveTo>
                        <a:pt x="3415" y="1"/>
                      </a:moveTo>
                      <a:cubicBezTo>
                        <a:pt x="2616" y="1"/>
                        <a:pt x="1812" y="308"/>
                        <a:pt x="1198" y="922"/>
                      </a:cubicBezTo>
                      <a:cubicBezTo>
                        <a:pt x="1" y="2151"/>
                        <a:pt x="1" y="4104"/>
                        <a:pt x="1198" y="5333"/>
                      </a:cubicBezTo>
                      <a:lnTo>
                        <a:pt x="6806" y="10941"/>
                      </a:lnTo>
                      <a:cubicBezTo>
                        <a:pt x="7404" y="11508"/>
                        <a:pt x="8223" y="11823"/>
                        <a:pt x="9011" y="11823"/>
                      </a:cubicBezTo>
                      <a:cubicBezTo>
                        <a:pt x="9799" y="11823"/>
                        <a:pt x="10618" y="11508"/>
                        <a:pt x="11216" y="10941"/>
                      </a:cubicBezTo>
                      <a:cubicBezTo>
                        <a:pt x="12445" y="9712"/>
                        <a:pt x="12445" y="7727"/>
                        <a:pt x="11216" y="6530"/>
                      </a:cubicBezTo>
                      <a:lnTo>
                        <a:pt x="5609" y="922"/>
                      </a:lnTo>
                      <a:cubicBezTo>
                        <a:pt x="5010" y="308"/>
                        <a:pt x="4214" y="1"/>
                        <a:pt x="34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49" name="Google Shape;749;p27"/>
            <p:cNvGrpSpPr/>
            <p:nvPr/>
          </p:nvGrpSpPr>
          <p:grpSpPr>
            <a:xfrm>
              <a:off x="2630690" y="1200012"/>
              <a:ext cx="1309880" cy="845714"/>
              <a:chOff x="2630690" y="1200012"/>
              <a:chExt cx="1309880" cy="845714"/>
            </a:xfrm>
          </p:grpSpPr>
          <p:sp>
            <p:nvSpPr>
              <p:cNvPr id="750" name="Google Shape;750;p27"/>
              <p:cNvSpPr/>
              <p:nvPr/>
            </p:nvSpPr>
            <p:spPr>
              <a:xfrm>
                <a:off x="3166432" y="1365600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52" y="0"/>
                    </a:moveTo>
                    <a:cubicBezTo>
                      <a:pt x="23" y="0"/>
                      <a:pt x="1" y="25"/>
                      <a:pt x="1" y="52"/>
                    </a:cubicBezTo>
                    <a:cubicBezTo>
                      <a:pt x="1" y="80"/>
                      <a:pt x="23" y="103"/>
                      <a:pt x="52" y="103"/>
                    </a:cubicBezTo>
                    <a:lnTo>
                      <a:pt x="2331" y="103"/>
                    </a:lnTo>
                    <a:cubicBezTo>
                      <a:pt x="3098" y="103"/>
                      <a:pt x="3726" y="727"/>
                      <a:pt x="3726" y="1498"/>
                    </a:cubicBezTo>
                    <a:lnTo>
                      <a:pt x="3726" y="3313"/>
                    </a:lnTo>
                    <a:cubicBezTo>
                      <a:pt x="3726" y="3341"/>
                      <a:pt x="3749" y="3364"/>
                      <a:pt x="3778" y="3364"/>
                    </a:cubicBezTo>
                    <a:cubicBezTo>
                      <a:pt x="3806" y="3364"/>
                      <a:pt x="3829" y="3341"/>
                      <a:pt x="3829" y="3313"/>
                    </a:cubicBezTo>
                    <a:lnTo>
                      <a:pt x="3829" y="1498"/>
                    </a:lnTo>
                    <a:cubicBezTo>
                      <a:pt x="3829" y="671"/>
                      <a:pt x="3158" y="0"/>
                      <a:pt x="2333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51" name="Google Shape;751;p27"/>
              <p:cNvGrpSpPr/>
              <p:nvPr/>
            </p:nvGrpSpPr>
            <p:grpSpPr>
              <a:xfrm>
                <a:off x="2630690" y="1200012"/>
                <a:ext cx="310602" cy="352803"/>
                <a:chOff x="-28069875" y="3175300"/>
                <a:chExt cx="260725" cy="296150"/>
              </a:xfrm>
            </p:grpSpPr>
            <p:sp>
              <p:nvSpPr>
                <p:cNvPr id="752" name="Google Shape;752;p27"/>
                <p:cNvSpPr/>
                <p:nvPr/>
              </p:nvSpPr>
              <p:spPr>
                <a:xfrm>
                  <a:off x="-28059650" y="3192625"/>
                  <a:ext cx="26025" cy="70125"/>
                </a:xfrm>
                <a:custGeom>
                  <a:rect b="b" l="l" r="r" t="t"/>
                  <a:pathLst>
                    <a:path extrusionOk="0" h="2805" w="1041">
                      <a:moveTo>
                        <a:pt x="536" y="0"/>
                      </a:moveTo>
                      <a:cubicBezTo>
                        <a:pt x="253" y="0"/>
                        <a:pt x="1" y="252"/>
                        <a:pt x="1" y="536"/>
                      </a:cubicBezTo>
                      <a:lnTo>
                        <a:pt x="1" y="2458"/>
                      </a:lnTo>
                      <a:cubicBezTo>
                        <a:pt x="410" y="2458"/>
                        <a:pt x="757" y="2584"/>
                        <a:pt x="1040" y="2804"/>
                      </a:cubicBezTo>
                      <a:lnTo>
                        <a:pt x="1040" y="536"/>
                      </a:lnTo>
                      <a:cubicBezTo>
                        <a:pt x="1040" y="252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" name="Google Shape;753;p27"/>
                <p:cNvSpPr/>
                <p:nvPr/>
              </p:nvSpPr>
              <p:spPr>
                <a:xfrm>
                  <a:off x="-27843050" y="3192625"/>
                  <a:ext cx="26025" cy="69325"/>
                </a:xfrm>
                <a:custGeom>
                  <a:rect b="b" l="l" r="r" t="t"/>
                  <a:pathLst>
                    <a:path extrusionOk="0" h="2773" w="1041">
                      <a:moveTo>
                        <a:pt x="536" y="0"/>
                      </a:moveTo>
                      <a:cubicBezTo>
                        <a:pt x="253" y="0"/>
                        <a:pt x="1" y="252"/>
                        <a:pt x="1" y="536"/>
                      </a:cubicBezTo>
                      <a:lnTo>
                        <a:pt x="1" y="2773"/>
                      </a:lnTo>
                      <a:cubicBezTo>
                        <a:pt x="284" y="2584"/>
                        <a:pt x="694" y="2426"/>
                        <a:pt x="1040" y="2426"/>
                      </a:cubicBezTo>
                      <a:lnTo>
                        <a:pt x="1040" y="536"/>
                      </a:lnTo>
                      <a:cubicBezTo>
                        <a:pt x="1040" y="252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4" name="Google Shape;754;p27"/>
                <p:cNvSpPr/>
                <p:nvPr/>
              </p:nvSpPr>
              <p:spPr>
                <a:xfrm>
                  <a:off x="-27973000" y="3202075"/>
                  <a:ext cx="26000" cy="57525"/>
                </a:xfrm>
                <a:custGeom>
                  <a:rect b="b" l="l" r="r" t="t"/>
                  <a:pathLst>
                    <a:path extrusionOk="0" h="2301" w="1040">
                      <a:moveTo>
                        <a:pt x="536" y="0"/>
                      </a:moveTo>
                      <a:cubicBezTo>
                        <a:pt x="252" y="0"/>
                        <a:pt x="0" y="221"/>
                        <a:pt x="0" y="504"/>
                      </a:cubicBezTo>
                      <a:lnTo>
                        <a:pt x="0" y="1954"/>
                      </a:lnTo>
                      <a:cubicBezTo>
                        <a:pt x="410" y="1985"/>
                        <a:pt x="756" y="2080"/>
                        <a:pt x="1040" y="2300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5" name="Google Shape;755;p27"/>
                <p:cNvSpPr/>
                <p:nvPr/>
              </p:nvSpPr>
              <p:spPr>
                <a:xfrm>
                  <a:off x="-27929675" y="3202075"/>
                  <a:ext cx="26000" cy="57525"/>
                </a:xfrm>
                <a:custGeom>
                  <a:rect b="b" l="l" r="r" t="t"/>
                  <a:pathLst>
                    <a:path extrusionOk="0" h="2301" w="1040">
                      <a:moveTo>
                        <a:pt x="536" y="0"/>
                      </a:moveTo>
                      <a:cubicBezTo>
                        <a:pt x="252" y="0"/>
                        <a:pt x="0" y="221"/>
                        <a:pt x="0" y="504"/>
                      </a:cubicBezTo>
                      <a:lnTo>
                        <a:pt x="0" y="2300"/>
                      </a:lnTo>
                      <a:cubicBezTo>
                        <a:pt x="315" y="2111"/>
                        <a:pt x="693" y="1985"/>
                        <a:pt x="1040" y="1954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27"/>
                <p:cNvSpPr/>
                <p:nvPr/>
              </p:nvSpPr>
              <p:spPr>
                <a:xfrm>
                  <a:off x="-28016325" y="3175300"/>
                  <a:ext cx="26025" cy="91375"/>
                </a:xfrm>
                <a:custGeom>
                  <a:rect b="b" l="l" r="r" t="t"/>
                  <a:pathLst>
                    <a:path extrusionOk="0" h="3655" w="1041">
                      <a:moveTo>
                        <a:pt x="536" y="0"/>
                      </a:moveTo>
                      <a:cubicBezTo>
                        <a:pt x="253" y="0"/>
                        <a:pt x="1" y="221"/>
                        <a:pt x="1" y="504"/>
                      </a:cubicBezTo>
                      <a:lnTo>
                        <a:pt x="1" y="3655"/>
                      </a:lnTo>
                      <a:cubicBezTo>
                        <a:pt x="1" y="3655"/>
                        <a:pt x="1" y="3623"/>
                        <a:pt x="64" y="3623"/>
                      </a:cubicBezTo>
                      <a:cubicBezTo>
                        <a:pt x="284" y="3371"/>
                        <a:pt x="631" y="3182"/>
                        <a:pt x="1040" y="3056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" name="Google Shape;757;p27"/>
                <p:cNvSpPr/>
                <p:nvPr/>
              </p:nvSpPr>
              <p:spPr>
                <a:xfrm>
                  <a:off x="-27886375" y="3176075"/>
                  <a:ext cx="26025" cy="91400"/>
                </a:xfrm>
                <a:custGeom>
                  <a:rect b="b" l="l" r="r" t="t"/>
                  <a:pathLst>
                    <a:path extrusionOk="0" h="3656" w="1041">
                      <a:moveTo>
                        <a:pt x="536" y="1"/>
                      </a:moveTo>
                      <a:cubicBezTo>
                        <a:pt x="253" y="1"/>
                        <a:pt x="1" y="221"/>
                        <a:pt x="1" y="505"/>
                      </a:cubicBezTo>
                      <a:lnTo>
                        <a:pt x="1" y="3088"/>
                      </a:lnTo>
                      <a:cubicBezTo>
                        <a:pt x="379" y="3151"/>
                        <a:pt x="726" y="3340"/>
                        <a:pt x="1041" y="3655"/>
                      </a:cubicBezTo>
                      <a:lnTo>
                        <a:pt x="1041" y="505"/>
                      </a:lnTo>
                      <a:cubicBezTo>
                        <a:pt x="1041" y="253"/>
                        <a:pt x="789" y="1"/>
                        <a:pt x="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" name="Google Shape;758;p27"/>
                <p:cNvSpPr/>
                <p:nvPr/>
              </p:nvSpPr>
              <p:spPr>
                <a:xfrm>
                  <a:off x="-28017900" y="3269025"/>
                  <a:ext cx="161475" cy="133125"/>
                </a:xfrm>
                <a:custGeom>
                  <a:rect b="b" l="l" r="r" t="t"/>
                  <a:pathLst>
                    <a:path extrusionOk="0" h="5325" w="6459">
                      <a:moveTo>
                        <a:pt x="1733" y="0"/>
                      </a:moveTo>
                      <a:cubicBezTo>
                        <a:pt x="1355" y="0"/>
                        <a:pt x="946" y="158"/>
                        <a:pt x="662" y="410"/>
                      </a:cubicBezTo>
                      <a:cubicBezTo>
                        <a:pt x="64" y="882"/>
                        <a:pt x="1" y="1639"/>
                        <a:pt x="347" y="2237"/>
                      </a:cubicBezTo>
                      <a:cubicBezTo>
                        <a:pt x="1324" y="2458"/>
                        <a:pt x="2048" y="3340"/>
                        <a:pt x="2174" y="4348"/>
                      </a:cubicBezTo>
                      <a:lnTo>
                        <a:pt x="3214" y="5325"/>
                      </a:lnTo>
                      <a:lnTo>
                        <a:pt x="4285" y="4348"/>
                      </a:lnTo>
                      <a:cubicBezTo>
                        <a:pt x="4380" y="3340"/>
                        <a:pt x="5073" y="2521"/>
                        <a:pt x="6113" y="2237"/>
                      </a:cubicBezTo>
                      <a:cubicBezTo>
                        <a:pt x="6459" y="1639"/>
                        <a:pt x="6333" y="882"/>
                        <a:pt x="5860" y="410"/>
                      </a:cubicBezTo>
                      <a:cubicBezTo>
                        <a:pt x="5577" y="158"/>
                        <a:pt x="5199" y="0"/>
                        <a:pt x="4789" y="0"/>
                      </a:cubicBezTo>
                      <a:cubicBezTo>
                        <a:pt x="4411" y="0"/>
                        <a:pt x="4002" y="158"/>
                        <a:pt x="3750" y="410"/>
                      </a:cubicBezTo>
                      <a:lnTo>
                        <a:pt x="3277" y="882"/>
                      </a:lnTo>
                      <a:lnTo>
                        <a:pt x="2805" y="410"/>
                      </a:lnTo>
                      <a:cubicBezTo>
                        <a:pt x="2521" y="158"/>
                        <a:pt x="2143" y="0"/>
                        <a:pt x="17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" name="Google Shape;759;p27"/>
                <p:cNvSpPr/>
                <p:nvPr/>
              </p:nvSpPr>
              <p:spPr>
                <a:xfrm>
                  <a:off x="-27930475" y="3269800"/>
                  <a:ext cx="121325" cy="201650"/>
                </a:xfrm>
                <a:custGeom>
                  <a:rect b="b" l="l" r="r" t="t"/>
                  <a:pathLst>
                    <a:path extrusionOk="0" h="8066" w="4853">
                      <a:moveTo>
                        <a:pt x="4506" y="1"/>
                      </a:moveTo>
                      <a:cubicBezTo>
                        <a:pt x="3876" y="1"/>
                        <a:pt x="3403" y="505"/>
                        <a:pt x="3403" y="1198"/>
                      </a:cubicBezTo>
                      <a:lnTo>
                        <a:pt x="3403" y="2395"/>
                      </a:lnTo>
                      <a:cubicBezTo>
                        <a:pt x="3403" y="2584"/>
                        <a:pt x="3246" y="2742"/>
                        <a:pt x="3025" y="2742"/>
                      </a:cubicBezTo>
                      <a:cubicBezTo>
                        <a:pt x="2679" y="2742"/>
                        <a:pt x="2363" y="2868"/>
                        <a:pt x="2080" y="3025"/>
                      </a:cubicBezTo>
                      <a:cubicBezTo>
                        <a:pt x="1702" y="3372"/>
                        <a:pt x="1418" y="3939"/>
                        <a:pt x="1418" y="4474"/>
                      </a:cubicBezTo>
                      <a:lnTo>
                        <a:pt x="1418" y="5231"/>
                      </a:lnTo>
                      <a:cubicBezTo>
                        <a:pt x="1418" y="5420"/>
                        <a:pt x="1261" y="5577"/>
                        <a:pt x="1072" y="5577"/>
                      </a:cubicBezTo>
                      <a:cubicBezTo>
                        <a:pt x="883" y="5577"/>
                        <a:pt x="725" y="5420"/>
                        <a:pt x="725" y="5231"/>
                      </a:cubicBezTo>
                      <a:lnTo>
                        <a:pt x="1" y="5892"/>
                      </a:lnTo>
                      <a:lnTo>
                        <a:pt x="1" y="8066"/>
                      </a:lnTo>
                      <a:lnTo>
                        <a:pt x="3813" y="8066"/>
                      </a:lnTo>
                      <a:cubicBezTo>
                        <a:pt x="4033" y="8066"/>
                        <a:pt x="4191" y="7908"/>
                        <a:pt x="4191" y="7719"/>
                      </a:cubicBezTo>
                      <a:cubicBezTo>
                        <a:pt x="4191" y="7530"/>
                        <a:pt x="4033" y="7373"/>
                        <a:pt x="3813" y="7373"/>
                      </a:cubicBezTo>
                      <a:lnTo>
                        <a:pt x="3466" y="7373"/>
                      </a:lnTo>
                      <a:lnTo>
                        <a:pt x="3466" y="6270"/>
                      </a:lnTo>
                      <a:cubicBezTo>
                        <a:pt x="3466" y="6176"/>
                        <a:pt x="3498" y="6050"/>
                        <a:pt x="3592" y="6018"/>
                      </a:cubicBezTo>
                      <a:lnTo>
                        <a:pt x="4128" y="5420"/>
                      </a:lnTo>
                      <a:cubicBezTo>
                        <a:pt x="4600" y="4947"/>
                        <a:pt x="4852" y="4380"/>
                        <a:pt x="4852" y="3687"/>
                      </a:cubicBezTo>
                      <a:lnTo>
                        <a:pt x="4852" y="347"/>
                      </a:lnTo>
                      <a:cubicBezTo>
                        <a:pt x="4852" y="158"/>
                        <a:pt x="4695" y="1"/>
                        <a:pt x="450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" name="Google Shape;760;p27"/>
                <p:cNvSpPr/>
                <p:nvPr/>
              </p:nvSpPr>
              <p:spPr>
                <a:xfrm>
                  <a:off x="-28069875" y="3271375"/>
                  <a:ext cx="122875" cy="200075"/>
                </a:xfrm>
                <a:custGeom>
                  <a:rect b="b" l="l" r="r" t="t"/>
                  <a:pathLst>
                    <a:path extrusionOk="0" h="8003" w="4915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lnTo>
                        <a:pt x="0" y="3718"/>
                      </a:lnTo>
                      <a:cubicBezTo>
                        <a:pt x="0" y="4348"/>
                        <a:pt x="221" y="4979"/>
                        <a:pt x="693" y="5451"/>
                      </a:cubicBezTo>
                      <a:lnTo>
                        <a:pt x="1323" y="5955"/>
                      </a:lnTo>
                      <a:cubicBezTo>
                        <a:pt x="1418" y="6018"/>
                        <a:pt x="1449" y="6113"/>
                        <a:pt x="1449" y="6207"/>
                      </a:cubicBezTo>
                      <a:lnTo>
                        <a:pt x="1449" y="7310"/>
                      </a:lnTo>
                      <a:lnTo>
                        <a:pt x="1103" y="7310"/>
                      </a:lnTo>
                      <a:cubicBezTo>
                        <a:pt x="882" y="7310"/>
                        <a:pt x="725" y="7467"/>
                        <a:pt x="725" y="7656"/>
                      </a:cubicBezTo>
                      <a:cubicBezTo>
                        <a:pt x="725" y="7845"/>
                        <a:pt x="882" y="8003"/>
                        <a:pt x="1103" y="8003"/>
                      </a:cubicBezTo>
                      <a:lnTo>
                        <a:pt x="4915" y="8003"/>
                      </a:lnTo>
                      <a:lnTo>
                        <a:pt x="4915" y="5829"/>
                      </a:lnTo>
                      <a:lnTo>
                        <a:pt x="4190" y="5168"/>
                      </a:lnTo>
                      <a:cubicBezTo>
                        <a:pt x="4190" y="5357"/>
                        <a:pt x="4033" y="5514"/>
                        <a:pt x="3844" y="5514"/>
                      </a:cubicBezTo>
                      <a:cubicBezTo>
                        <a:pt x="3655" y="5514"/>
                        <a:pt x="3497" y="5357"/>
                        <a:pt x="3497" y="5168"/>
                      </a:cubicBezTo>
                      <a:lnTo>
                        <a:pt x="3497" y="4411"/>
                      </a:lnTo>
                      <a:cubicBezTo>
                        <a:pt x="3497" y="3876"/>
                        <a:pt x="3214" y="3372"/>
                        <a:pt x="2741" y="3057"/>
                      </a:cubicBezTo>
                      <a:cubicBezTo>
                        <a:pt x="2458" y="2899"/>
                        <a:pt x="2143" y="2773"/>
                        <a:pt x="1796" y="2773"/>
                      </a:cubicBezTo>
                      <a:cubicBezTo>
                        <a:pt x="1607" y="2773"/>
                        <a:pt x="1449" y="2616"/>
                        <a:pt x="1449" y="2427"/>
                      </a:cubicBezTo>
                      <a:lnTo>
                        <a:pt x="1449" y="1229"/>
                      </a:lnTo>
                      <a:cubicBezTo>
                        <a:pt x="1449" y="473"/>
                        <a:pt x="945" y="1"/>
                        <a:pt x="3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1" name="Google Shape;761;p27"/>
            <p:cNvGrpSpPr/>
            <p:nvPr/>
          </p:nvGrpSpPr>
          <p:grpSpPr>
            <a:xfrm>
              <a:off x="2613326" y="3770878"/>
              <a:ext cx="1327243" cy="755988"/>
              <a:chOff x="2613326" y="3770878"/>
              <a:chExt cx="1327243" cy="755988"/>
            </a:xfrm>
          </p:grpSpPr>
          <p:sp>
            <p:nvSpPr>
              <p:cNvPr id="762" name="Google Shape;762;p27"/>
              <p:cNvSpPr/>
              <p:nvPr/>
            </p:nvSpPr>
            <p:spPr>
              <a:xfrm>
                <a:off x="3166432" y="3770878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3778" y="0"/>
                    </a:moveTo>
                    <a:cubicBezTo>
                      <a:pt x="3749" y="0"/>
                      <a:pt x="3726" y="25"/>
                      <a:pt x="3726" y="52"/>
                    </a:cubicBezTo>
                    <a:lnTo>
                      <a:pt x="3726" y="1868"/>
                    </a:lnTo>
                    <a:cubicBezTo>
                      <a:pt x="3726" y="2636"/>
                      <a:pt x="3102" y="3262"/>
                      <a:pt x="2333" y="3262"/>
                    </a:cubicBezTo>
                    <a:lnTo>
                      <a:pt x="52" y="3262"/>
                    </a:lnTo>
                    <a:cubicBezTo>
                      <a:pt x="23" y="3262"/>
                      <a:pt x="1" y="3284"/>
                      <a:pt x="1" y="3313"/>
                    </a:cubicBezTo>
                    <a:cubicBezTo>
                      <a:pt x="1" y="3341"/>
                      <a:pt x="23" y="3364"/>
                      <a:pt x="52" y="3364"/>
                    </a:cubicBezTo>
                    <a:lnTo>
                      <a:pt x="2333" y="3364"/>
                    </a:lnTo>
                    <a:cubicBezTo>
                      <a:pt x="3156" y="3364"/>
                      <a:pt x="3829" y="2691"/>
                      <a:pt x="3829" y="1868"/>
                    </a:cubicBezTo>
                    <a:lnTo>
                      <a:pt x="3829" y="52"/>
                    </a:lnTo>
                    <a:cubicBezTo>
                      <a:pt x="3829" y="25"/>
                      <a:pt x="3804" y="0"/>
                      <a:pt x="3778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7"/>
              <p:cNvSpPr/>
              <p:nvPr/>
            </p:nvSpPr>
            <p:spPr>
              <a:xfrm>
                <a:off x="3142575" y="4406718"/>
                <a:ext cx="68336" cy="67527"/>
              </a:xfrm>
              <a:custGeom>
                <a:rect b="b" l="l" r="r" t="t"/>
                <a:pathLst>
                  <a:path extrusionOk="0" h="334" w="338">
                    <a:moveTo>
                      <a:pt x="170" y="0"/>
                    </a:moveTo>
                    <a:cubicBezTo>
                      <a:pt x="78" y="0"/>
                      <a:pt x="0" y="76"/>
                      <a:pt x="0" y="168"/>
                    </a:cubicBezTo>
                    <a:cubicBezTo>
                      <a:pt x="0" y="260"/>
                      <a:pt x="78" y="334"/>
                      <a:pt x="170" y="334"/>
                    </a:cubicBezTo>
                    <a:cubicBezTo>
                      <a:pt x="262" y="334"/>
                      <a:pt x="338" y="258"/>
                      <a:pt x="338" y="168"/>
                    </a:cubicBezTo>
                    <a:cubicBezTo>
                      <a:pt x="338" y="76"/>
                      <a:pt x="262" y="0"/>
                      <a:pt x="170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" name="Google Shape;764;p27"/>
              <p:cNvGrpSpPr/>
              <p:nvPr/>
            </p:nvGrpSpPr>
            <p:grpSpPr>
              <a:xfrm>
                <a:off x="2613326" y="4174033"/>
                <a:ext cx="345328" cy="352833"/>
                <a:chOff x="-24353875" y="3147725"/>
                <a:chExt cx="289875" cy="296175"/>
              </a:xfrm>
            </p:grpSpPr>
            <p:sp>
              <p:nvSpPr>
                <p:cNvPr id="765" name="Google Shape;765;p27"/>
                <p:cNvSpPr/>
                <p:nvPr/>
              </p:nvSpPr>
              <p:spPr>
                <a:xfrm>
                  <a:off x="-24238100" y="3271375"/>
                  <a:ext cx="52025" cy="51225"/>
                </a:xfrm>
                <a:custGeom>
                  <a:rect b="b" l="l" r="r" t="t"/>
                  <a:pathLst>
                    <a:path extrusionOk="0" h="2049" w="2081">
                      <a:moveTo>
                        <a:pt x="1041" y="1"/>
                      </a:moveTo>
                      <a:cubicBezTo>
                        <a:pt x="505" y="1"/>
                        <a:pt x="32" y="473"/>
                        <a:pt x="32" y="1040"/>
                      </a:cubicBezTo>
                      <a:cubicBezTo>
                        <a:pt x="1" y="1576"/>
                        <a:pt x="473" y="2049"/>
                        <a:pt x="1041" y="2049"/>
                      </a:cubicBezTo>
                      <a:cubicBezTo>
                        <a:pt x="1639" y="2049"/>
                        <a:pt x="2080" y="1576"/>
                        <a:pt x="2080" y="1040"/>
                      </a:cubicBezTo>
                      <a:cubicBezTo>
                        <a:pt x="2080" y="442"/>
                        <a:pt x="1608" y="1"/>
                        <a:pt x="10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" name="Google Shape;766;p27"/>
                <p:cNvSpPr/>
                <p:nvPr/>
              </p:nvSpPr>
              <p:spPr>
                <a:xfrm>
                  <a:off x="-24353875" y="3147725"/>
                  <a:ext cx="289875" cy="296175"/>
                </a:xfrm>
                <a:custGeom>
                  <a:rect b="b" l="l" r="r" t="t"/>
                  <a:pathLst>
                    <a:path extrusionOk="0" h="11847" w="11595">
                      <a:moveTo>
                        <a:pt x="5672" y="757"/>
                      </a:moveTo>
                      <a:cubicBezTo>
                        <a:pt x="6144" y="757"/>
                        <a:pt x="6680" y="1544"/>
                        <a:pt x="7026" y="2710"/>
                      </a:cubicBezTo>
                      <a:cubicBezTo>
                        <a:pt x="6585" y="2867"/>
                        <a:pt x="6176" y="3025"/>
                        <a:pt x="5672" y="3214"/>
                      </a:cubicBezTo>
                      <a:cubicBezTo>
                        <a:pt x="5262" y="3025"/>
                        <a:pt x="4789" y="2836"/>
                        <a:pt x="4348" y="2710"/>
                      </a:cubicBezTo>
                      <a:cubicBezTo>
                        <a:pt x="4695" y="1481"/>
                        <a:pt x="5199" y="757"/>
                        <a:pt x="5672" y="757"/>
                      </a:cubicBezTo>
                      <a:close/>
                      <a:moveTo>
                        <a:pt x="4191" y="3372"/>
                      </a:moveTo>
                      <a:cubicBezTo>
                        <a:pt x="4411" y="3466"/>
                        <a:pt x="4632" y="3529"/>
                        <a:pt x="4852" y="3624"/>
                      </a:cubicBezTo>
                      <a:cubicBezTo>
                        <a:pt x="4159" y="3970"/>
                        <a:pt x="4726" y="3655"/>
                        <a:pt x="4065" y="4096"/>
                      </a:cubicBezTo>
                      <a:lnTo>
                        <a:pt x="4191" y="3372"/>
                      </a:lnTo>
                      <a:close/>
                      <a:moveTo>
                        <a:pt x="7184" y="3372"/>
                      </a:moveTo>
                      <a:lnTo>
                        <a:pt x="7310" y="4096"/>
                      </a:lnTo>
                      <a:cubicBezTo>
                        <a:pt x="6585" y="3655"/>
                        <a:pt x="7184" y="4002"/>
                        <a:pt x="6522" y="3624"/>
                      </a:cubicBezTo>
                      <a:cubicBezTo>
                        <a:pt x="6743" y="3529"/>
                        <a:pt x="6995" y="3466"/>
                        <a:pt x="7184" y="3372"/>
                      </a:cubicBezTo>
                      <a:close/>
                      <a:moveTo>
                        <a:pt x="9191" y="3001"/>
                      </a:moveTo>
                      <a:cubicBezTo>
                        <a:pt x="9631" y="3001"/>
                        <a:pt x="10026" y="3084"/>
                        <a:pt x="10177" y="3340"/>
                      </a:cubicBezTo>
                      <a:cubicBezTo>
                        <a:pt x="10208" y="3435"/>
                        <a:pt x="10240" y="3529"/>
                        <a:pt x="10208" y="3655"/>
                      </a:cubicBezTo>
                      <a:cubicBezTo>
                        <a:pt x="9925" y="3687"/>
                        <a:pt x="9673" y="3907"/>
                        <a:pt x="9515" y="4159"/>
                      </a:cubicBezTo>
                      <a:cubicBezTo>
                        <a:pt x="9358" y="4474"/>
                        <a:pt x="9295" y="4852"/>
                        <a:pt x="9452" y="5104"/>
                      </a:cubicBezTo>
                      <a:cubicBezTo>
                        <a:pt x="9358" y="5230"/>
                        <a:pt x="9263" y="5356"/>
                        <a:pt x="9137" y="5482"/>
                      </a:cubicBezTo>
                      <a:cubicBezTo>
                        <a:pt x="8791" y="5167"/>
                        <a:pt x="8444" y="4884"/>
                        <a:pt x="8034" y="4600"/>
                      </a:cubicBezTo>
                      <a:cubicBezTo>
                        <a:pt x="8003" y="4128"/>
                        <a:pt x="7940" y="3655"/>
                        <a:pt x="7845" y="3183"/>
                      </a:cubicBezTo>
                      <a:cubicBezTo>
                        <a:pt x="8174" y="3100"/>
                        <a:pt x="8710" y="3001"/>
                        <a:pt x="9191" y="3001"/>
                      </a:cubicBezTo>
                      <a:close/>
                      <a:moveTo>
                        <a:pt x="2994" y="3119"/>
                      </a:moveTo>
                      <a:cubicBezTo>
                        <a:pt x="3151" y="3151"/>
                        <a:pt x="3309" y="3151"/>
                        <a:pt x="3466" y="3214"/>
                      </a:cubicBezTo>
                      <a:cubicBezTo>
                        <a:pt x="3403" y="3655"/>
                        <a:pt x="3309" y="4128"/>
                        <a:pt x="3277" y="4632"/>
                      </a:cubicBezTo>
                      <a:cubicBezTo>
                        <a:pt x="2899" y="4915"/>
                        <a:pt x="2490" y="5230"/>
                        <a:pt x="2174" y="5514"/>
                      </a:cubicBezTo>
                      <a:cubicBezTo>
                        <a:pt x="1733" y="5010"/>
                        <a:pt x="851" y="3939"/>
                        <a:pt x="1166" y="3340"/>
                      </a:cubicBezTo>
                      <a:cubicBezTo>
                        <a:pt x="1198" y="3277"/>
                        <a:pt x="1261" y="3183"/>
                        <a:pt x="1387" y="3151"/>
                      </a:cubicBezTo>
                      <a:cubicBezTo>
                        <a:pt x="1576" y="3372"/>
                        <a:pt x="1859" y="3529"/>
                        <a:pt x="2174" y="3529"/>
                      </a:cubicBezTo>
                      <a:cubicBezTo>
                        <a:pt x="2521" y="3529"/>
                        <a:pt x="2836" y="3372"/>
                        <a:pt x="2994" y="3119"/>
                      </a:cubicBezTo>
                      <a:close/>
                      <a:moveTo>
                        <a:pt x="3277" y="5482"/>
                      </a:moveTo>
                      <a:lnTo>
                        <a:pt x="3277" y="5482"/>
                      </a:lnTo>
                      <a:cubicBezTo>
                        <a:pt x="3246" y="6144"/>
                        <a:pt x="3246" y="5986"/>
                        <a:pt x="3277" y="6428"/>
                      </a:cubicBezTo>
                      <a:cubicBezTo>
                        <a:pt x="3088" y="6270"/>
                        <a:pt x="2899" y="6112"/>
                        <a:pt x="2742" y="5955"/>
                      </a:cubicBezTo>
                      <a:cubicBezTo>
                        <a:pt x="2899" y="5797"/>
                        <a:pt x="3088" y="5640"/>
                        <a:pt x="3277" y="5482"/>
                      </a:cubicBezTo>
                      <a:close/>
                      <a:moveTo>
                        <a:pt x="8097" y="5514"/>
                      </a:moveTo>
                      <a:cubicBezTo>
                        <a:pt x="8286" y="5671"/>
                        <a:pt x="8475" y="5829"/>
                        <a:pt x="8633" y="5986"/>
                      </a:cubicBezTo>
                      <a:cubicBezTo>
                        <a:pt x="8475" y="6144"/>
                        <a:pt x="8286" y="6301"/>
                        <a:pt x="8097" y="6459"/>
                      </a:cubicBezTo>
                      <a:lnTo>
                        <a:pt x="8097" y="5514"/>
                      </a:lnTo>
                      <a:close/>
                      <a:moveTo>
                        <a:pt x="5703" y="4002"/>
                      </a:moveTo>
                      <a:cubicBezTo>
                        <a:pt x="6333" y="4317"/>
                        <a:pt x="6743" y="4569"/>
                        <a:pt x="7373" y="5010"/>
                      </a:cubicBezTo>
                      <a:cubicBezTo>
                        <a:pt x="7436" y="5671"/>
                        <a:pt x="7436" y="6238"/>
                        <a:pt x="7373" y="6963"/>
                      </a:cubicBezTo>
                      <a:cubicBezTo>
                        <a:pt x="6837" y="7310"/>
                        <a:pt x="6333" y="7625"/>
                        <a:pt x="5703" y="7940"/>
                      </a:cubicBezTo>
                      <a:cubicBezTo>
                        <a:pt x="5073" y="7625"/>
                        <a:pt x="4537" y="7373"/>
                        <a:pt x="4002" y="6963"/>
                      </a:cubicBezTo>
                      <a:cubicBezTo>
                        <a:pt x="3907" y="6270"/>
                        <a:pt x="3907" y="5671"/>
                        <a:pt x="4002" y="5010"/>
                      </a:cubicBezTo>
                      <a:cubicBezTo>
                        <a:pt x="4600" y="4600"/>
                        <a:pt x="5041" y="4317"/>
                        <a:pt x="5703" y="4002"/>
                      </a:cubicBezTo>
                      <a:close/>
                      <a:moveTo>
                        <a:pt x="4065" y="7845"/>
                      </a:moveTo>
                      <a:cubicBezTo>
                        <a:pt x="4506" y="8097"/>
                        <a:pt x="4254" y="8003"/>
                        <a:pt x="4852" y="8318"/>
                      </a:cubicBezTo>
                      <a:cubicBezTo>
                        <a:pt x="4632" y="8381"/>
                        <a:pt x="4380" y="8507"/>
                        <a:pt x="4191" y="8538"/>
                      </a:cubicBezTo>
                      <a:lnTo>
                        <a:pt x="4065" y="7845"/>
                      </a:lnTo>
                      <a:close/>
                      <a:moveTo>
                        <a:pt x="7278" y="7845"/>
                      </a:moveTo>
                      <a:cubicBezTo>
                        <a:pt x="7247" y="8066"/>
                        <a:pt x="7215" y="8318"/>
                        <a:pt x="7152" y="8538"/>
                      </a:cubicBezTo>
                      <a:cubicBezTo>
                        <a:pt x="6900" y="8475"/>
                        <a:pt x="6711" y="8381"/>
                        <a:pt x="6491" y="8318"/>
                      </a:cubicBezTo>
                      <a:cubicBezTo>
                        <a:pt x="6837" y="8097"/>
                        <a:pt x="6869" y="8097"/>
                        <a:pt x="7278" y="7845"/>
                      </a:cubicBezTo>
                      <a:close/>
                      <a:moveTo>
                        <a:pt x="2237" y="6459"/>
                      </a:moveTo>
                      <a:cubicBezTo>
                        <a:pt x="2584" y="6774"/>
                        <a:pt x="2931" y="7058"/>
                        <a:pt x="3340" y="7310"/>
                      </a:cubicBezTo>
                      <a:cubicBezTo>
                        <a:pt x="3372" y="7845"/>
                        <a:pt x="3435" y="8255"/>
                        <a:pt x="3529" y="8727"/>
                      </a:cubicBezTo>
                      <a:cubicBezTo>
                        <a:pt x="3008" y="8861"/>
                        <a:pt x="2544" y="8927"/>
                        <a:pt x="2165" y="8927"/>
                      </a:cubicBezTo>
                      <a:cubicBezTo>
                        <a:pt x="1650" y="8927"/>
                        <a:pt x="1293" y="8806"/>
                        <a:pt x="1166" y="8570"/>
                      </a:cubicBezTo>
                      <a:cubicBezTo>
                        <a:pt x="851" y="8003"/>
                        <a:pt x="1733" y="6932"/>
                        <a:pt x="2237" y="6459"/>
                      </a:cubicBezTo>
                      <a:close/>
                      <a:moveTo>
                        <a:pt x="9137" y="6459"/>
                      </a:moveTo>
                      <a:cubicBezTo>
                        <a:pt x="9610" y="6932"/>
                        <a:pt x="10523" y="8003"/>
                        <a:pt x="10177" y="8570"/>
                      </a:cubicBezTo>
                      <a:cubicBezTo>
                        <a:pt x="10032" y="8806"/>
                        <a:pt x="9678" y="8927"/>
                        <a:pt x="9169" y="8927"/>
                      </a:cubicBezTo>
                      <a:cubicBezTo>
                        <a:pt x="8794" y="8927"/>
                        <a:pt x="8335" y="8861"/>
                        <a:pt x="7814" y="8727"/>
                      </a:cubicBezTo>
                      <a:cubicBezTo>
                        <a:pt x="7940" y="8318"/>
                        <a:pt x="8003" y="7845"/>
                        <a:pt x="8034" y="7310"/>
                      </a:cubicBezTo>
                      <a:cubicBezTo>
                        <a:pt x="8444" y="7058"/>
                        <a:pt x="8822" y="6743"/>
                        <a:pt x="9137" y="6459"/>
                      </a:cubicBezTo>
                      <a:close/>
                      <a:moveTo>
                        <a:pt x="5640" y="8696"/>
                      </a:moveTo>
                      <a:cubicBezTo>
                        <a:pt x="6081" y="8885"/>
                        <a:pt x="6554" y="9074"/>
                        <a:pt x="6995" y="9200"/>
                      </a:cubicBezTo>
                      <a:cubicBezTo>
                        <a:pt x="6680" y="10429"/>
                        <a:pt x="6176" y="11185"/>
                        <a:pt x="5672" y="11185"/>
                      </a:cubicBezTo>
                      <a:cubicBezTo>
                        <a:pt x="5609" y="11185"/>
                        <a:pt x="5482" y="11090"/>
                        <a:pt x="5356" y="11059"/>
                      </a:cubicBezTo>
                      <a:cubicBezTo>
                        <a:pt x="5482" y="10775"/>
                        <a:pt x="5451" y="10460"/>
                        <a:pt x="5293" y="10177"/>
                      </a:cubicBezTo>
                      <a:cubicBezTo>
                        <a:pt x="5136" y="9862"/>
                        <a:pt x="4821" y="9736"/>
                        <a:pt x="4474" y="9673"/>
                      </a:cubicBezTo>
                      <a:cubicBezTo>
                        <a:pt x="4411" y="9515"/>
                        <a:pt x="4348" y="9357"/>
                        <a:pt x="4317" y="9200"/>
                      </a:cubicBezTo>
                      <a:cubicBezTo>
                        <a:pt x="4726" y="9042"/>
                        <a:pt x="5167" y="8885"/>
                        <a:pt x="5640" y="8696"/>
                      </a:cubicBezTo>
                      <a:close/>
                      <a:moveTo>
                        <a:pt x="5640" y="1"/>
                      </a:moveTo>
                      <a:cubicBezTo>
                        <a:pt x="4758" y="1"/>
                        <a:pt x="4065" y="1072"/>
                        <a:pt x="3655" y="2489"/>
                      </a:cubicBezTo>
                      <a:cubicBezTo>
                        <a:pt x="3498" y="2426"/>
                        <a:pt x="3340" y="2395"/>
                        <a:pt x="3214" y="2395"/>
                      </a:cubicBezTo>
                      <a:cubicBezTo>
                        <a:pt x="3183" y="1859"/>
                        <a:pt x="2742" y="1418"/>
                        <a:pt x="2174" y="1418"/>
                      </a:cubicBezTo>
                      <a:cubicBezTo>
                        <a:pt x="1607" y="1418"/>
                        <a:pt x="1166" y="1891"/>
                        <a:pt x="1166" y="2426"/>
                      </a:cubicBezTo>
                      <a:cubicBezTo>
                        <a:pt x="883" y="2552"/>
                        <a:pt x="694" y="2710"/>
                        <a:pt x="568" y="2962"/>
                      </a:cubicBezTo>
                      <a:cubicBezTo>
                        <a:pt x="32" y="3907"/>
                        <a:pt x="977" y="5104"/>
                        <a:pt x="1702" y="5892"/>
                      </a:cubicBezTo>
                      <a:cubicBezTo>
                        <a:pt x="946" y="6743"/>
                        <a:pt x="1" y="8003"/>
                        <a:pt x="568" y="8885"/>
                      </a:cubicBezTo>
                      <a:cubicBezTo>
                        <a:pt x="879" y="9433"/>
                        <a:pt x="1519" y="9600"/>
                        <a:pt x="2210" y="9600"/>
                      </a:cubicBezTo>
                      <a:cubicBezTo>
                        <a:pt x="2710" y="9600"/>
                        <a:pt x="3237" y="9513"/>
                        <a:pt x="3687" y="9420"/>
                      </a:cubicBezTo>
                      <a:cubicBezTo>
                        <a:pt x="3718" y="9578"/>
                        <a:pt x="3750" y="9673"/>
                        <a:pt x="3844" y="9830"/>
                      </a:cubicBezTo>
                      <a:cubicBezTo>
                        <a:pt x="3403" y="10145"/>
                        <a:pt x="3246" y="10744"/>
                        <a:pt x="3529" y="11216"/>
                      </a:cubicBezTo>
                      <a:cubicBezTo>
                        <a:pt x="3718" y="11531"/>
                        <a:pt x="4065" y="11720"/>
                        <a:pt x="4411" y="11720"/>
                      </a:cubicBezTo>
                      <a:cubicBezTo>
                        <a:pt x="4600" y="11720"/>
                        <a:pt x="4789" y="11689"/>
                        <a:pt x="4947" y="11563"/>
                      </a:cubicBezTo>
                      <a:cubicBezTo>
                        <a:pt x="5167" y="11720"/>
                        <a:pt x="5419" y="11846"/>
                        <a:pt x="5703" y="11846"/>
                      </a:cubicBezTo>
                      <a:cubicBezTo>
                        <a:pt x="6585" y="11846"/>
                        <a:pt x="7278" y="10775"/>
                        <a:pt x="7688" y="9357"/>
                      </a:cubicBezTo>
                      <a:cubicBezTo>
                        <a:pt x="8143" y="9478"/>
                        <a:pt x="8678" y="9576"/>
                        <a:pt x="9184" y="9576"/>
                      </a:cubicBezTo>
                      <a:cubicBezTo>
                        <a:pt x="9868" y="9576"/>
                        <a:pt x="10499" y="9397"/>
                        <a:pt x="10807" y="8853"/>
                      </a:cubicBezTo>
                      <a:cubicBezTo>
                        <a:pt x="11374" y="7908"/>
                        <a:pt x="10429" y="6680"/>
                        <a:pt x="9673" y="5892"/>
                      </a:cubicBezTo>
                      <a:cubicBezTo>
                        <a:pt x="9799" y="5797"/>
                        <a:pt x="9862" y="5671"/>
                        <a:pt x="9988" y="5545"/>
                      </a:cubicBezTo>
                      <a:cubicBezTo>
                        <a:pt x="10145" y="5640"/>
                        <a:pt x="10271" y="5671"/>
                        <a:pt x="10429" y="5671"/>
                      </a:cubicBezTo>
                      <a:cubicBezTo>
                        <a:pt x="10775" y="5671"/>
                        <a:pt x="11122" y="5482"/>
                        <a:pt x="11311" y="5167"/>
                      </a:cubicBezTo>
                      <a:cubicBezTo>
                        <a:pt x="11594" y="4632"/>
                        <a:pt x="11437" y="4002"/>
                        <a:pt x="10933" y="3750"/>
                      </a:cubicBezTo>
                      <a:cubicBezTo>
                        <a:pt x="10964" y="3466"/>
                        <a:pt x="10901" y="3183"/>
                        <a:pt x="10775" y="2962"/>
                      </a:cubicBezTo>
                      <a:cubicBezTo>
                        <a:pt x="10457" y="2432"/>
                        <a:pt x="9842" y="2259"/>
                        <a:pt x="9179" y="2259"/>
                      </a:cubicBezTo>
                      <a:cubicBezTo>
                        <a:pt x="8661" y="2259"/>
                        <a:pt x="8113" y="2365"/>
                        <a:pt x="7656" y="2489"/>
                      </a:cubicBezTo>
                      <a:cubicBezTo>
                        <a:pt x="7278" y="1072"/>
                        <a:pt x="6585" y="1"/>
                        <a:pt x="56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7" name="Google Shape;767;p27"/>
            <p:cNvGrpSpPr/>
            <p:nvPr/>
          </p:nvGrpSpPr>
          <p:grpSpPr>
            <a:xfrm>
              <a:off x="5185359" y="1231891"/>
              <a:ext cx="1361761" cy="813834"/>
              <a:chOff x="5185359" y="1231891"/>
              <a:chExt cx="1361761" cy="813834"/>
            </a:xfrm>
          </p:grpSpPr>
          <p:sp>
            <p:nvSpPr>
              <p:cNvPr id="768" name="Google Shape;768;p27"/>
              <p:cNvSpPr/>
              <p:nvPr/>
            </p:nvSpPr>
            <p:spPr>
              <a:xfrm>
                <a:off x="5185359" y="1365600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1497" y="0"/>
                    </a:moveTo>
                    <a:cubicBezTo>
                      <a:pt x="670" y="0"/>
                      <a:pt x="1" y="671"/>
                      <a:pt x="1" y="1498"/>
                    </a:cubicBezTo>
                    <a:lnTo>
                      <a:pt x="1" y="3313"/>
                    </a:lnTo>
                    <a:cubicBezTo>
                      <a:pt x="1" y="3341"/>
                      <a:pt x="23" y="3364"/>
                      <a:pt x="52" y="3364"/>
                    </a:cubicBezTo>
                    <a:cubicBezTo>
                      <a:pt x="81" y="3364"/>
                      <a:pt x="103" y="3341"/>
                      <a:pt x="103" y="3313"/>
                    </a:cubicBezTo>
                    <a:lnTo>
                      <a:pt x="103" y="1498"/>
                    </a:lnTo>
                    <a:cubicBezTo>
                      <a:pt x="103" y="731"/>
                      <a:pt x="727" y="103"/>
                      <a:pt x="1497" y="103"/>
                    </a:cubicBezTo>
                    <a:lnTo>
                      <a:pt x="3778" y="103"/>
                    </a:lnTo>
                    <a:cubicBezTo>
                      <a:pt x="3806" y="103"/>
                      <a:pt x="3829" y="80"/>
                      <a:pt x="3829" y="52"/>
                    </a:cubicBezTo>
                    <a:cubicBezTo>
                      <a:pt x="3829" y="25"/>
                      <a:pt x="3806" y="0"/>
                      <a:pt x="3778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9" name="Google Shape;769;p27"/>
              <p:cNvGrpSpPr/>
              <p:nvPr/>
            </p:nvGrpSpPr>
            <p:grpSpPr>
              <a:xfrm>
                <a:off x="6194317" y="1231891"/>
                <a:ext cx="352803" cy="289039"/>
                <a:chOff x="-26981375" y="3951875"/>
                <a:chExt cx="296150" cy="242625"/>
              </a:xfrm>
            </p:grpSpPr>
            <p:sp>
              <p:nvSpPr>
                <p:cNvPr id="770" name="Google Shape;770;p27"/>
                <p:cNvSpPr/>
                <p:nvPr/>
              </p:nvSpPr>
              <p:spPr>
                <a:xfrm>
                  <a:off x="-26978225" y="3951875"/>
                  <a:ext cx="173300" cy="155975"/>
                </a:xfrm>
                <a:custGeom>
                  <a:rect b="b" l="l" r="r" t="t"/>
                  <a:pathLst>
                    <a:path extrusionOk="0" h="6239" w="6932">
                      <a:moveTo>
                        <a:pt x="3340" y="2364"/>
                      </a:moveTo>
                      <a:cubicBezTo>
                        <a:pt x="3529" y="2364"/>
                        <a:pt x="3686" y="2521"/>
                        <a:pt x="3686" y="2710"/>
                      </a:cubicBezTo>
                      <a:lnTo>
                        <a:pt x="3686" y="3435"/>
                      </a:lnTo>
                      <a:lnTo>
                        <a:pt x="4411" y="3435"/>
                      </a:lnTo>
                      <a:cubicBezTo>
                        <a:pt x="4600" y="3435"/>
                        <a:pt x="4757" y="3592"/>
                        <a:pt x="4757" y="3782"/>
                      </a:cubicBezTo>
                      <a:cubicBezTo>
                        <a:pt x="4757" y="3971"/>
                        <a:pt x="4600" y="4128"/>
                        <a:pt x="4411" y="4128"/>
                      </a:cubicBezTo>
                      <a:lnTo>
                        <a:pt x="3686" y="4128"/>
                      </a:lnTo>
                      <a:lnTo>
                        <a:pt x="3686" y="4853"/>
                      </a:lnTo>
                      <a:cubicBezTo>
                        <a:pt x="3686" y="5042"/>
                        <a:pt x="3529" y="5199"/>
                        <a:pt x="3340" y="5199"/>
                      </a:cubicBezTo>
                      <a:cubicBezTo>
                        <a:pt x="3151" y="5199"/>
                        <a:pt x="2993" y="5042"/>
                        <a:pt x="2993" y="4853"/>
                      </a:cubicBezTo>
                      <a:lnTo>
                        <a:pt x="2993" y="4128"/>
                      </a:lnTo>
                      <a:lnTo>
                        <a:pt x="2268" y="4128"/>
                      </a:lnTo>
                      <a:cubicBezTo>
                        <a:pt x="2079" y="4128"/>
                        <a:pt x="1922" y="3971"/>
                        <a:pt x="1922" y="3782"/>
                      </a:cubicBezTo>
                      <a:cubicBezTo>
                        <a:pt x="1922" y="3592"/>
                        <a:pt x="2079" y="3435"/>
                        <a:pt x="2268" y="3435"/>
                      </a:cubicBezTo>
                      <a:lnTo>
                        <a:pt x="2993" y="3435"/>
                      </a:lnTo>
                      <a:lnTo>
                        <a:pt x="2993" y="2710"/>
                      </a:lnTo>
                      <a:cubicBezTo>
                        <a:pt x="2993" y="2521"/>
                        <a:pt x="3151" y="2364"/>
                        <a:pt x="3340" y="2364"/>
                      </a:cubicBezTo>
                      <a:close/>
                      <a:moveTo>
                        <a:pt x="3434" y="1"/>
                      </a:moveTo>
                      <a:cubicBezTo>
                        <a:pt x="2836" y="1"/>
                        <a:pt x="2394" y="474"/>
                        <a:pt x="2394" y="1041"/>
                      </a:cubicBezTo>
                      <a:lnTo>
                        <a:pt x="2394" y="1387"/>
                      </a:lnTo>
                      <a:lnTo>
                        <a:pt x="1008" y="1387"/>
                      </a:lnTo>
                      <a:cubicBezTo>
                        <a:pt x="441" y="1387"/>
                        <a:pt x="0" y="1860"/>
                        <a:pt x="0" y="2395"/>
                      </a:cubicBezTo>
                      <a:lnTo>
                        <a:pt x="0" y="6239"/>
                      </a:lnTo>
                      <a:lnTo>
                        <a:pt x="6931" y="6239"/>
                      </a:lnTo>
                      <a:lnTo>
                        <a:pt x="6931" y="2395"/>
                      </a:lnTo>
                      <a:lnTo>
                        <a:pt x="6837" y="2395"/>
                      </a:lnTo>
                      <a:cubicBezTo>
                        <a:pt x="6837" y="1828"/>
                        <a:pt x="6364" y="1387"/>
                        <a:pt x="5829" y="1387"/>
                      </a:cubicBezTo>
                      <a:lnTo>
                        <a:pt x="4442" y="1387"/>
                      </a:lnTo>
                      <a:lnTo>
                        <a:pt x="4442" y="1041"/>
                      </a:lnTo>
                      <a:cubicBezTo>
                        <a:pt x="4442" y="442"/>
                        <a:pt x="3970" y="1"/>
                        <a:pt x="343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" name="Google Shape;771;p27"/>
                <p:cNvSpPr/>
                <p:nvPr/>
              </p:nvSpPr>
              <p:spPr>
                <a:xfrm>
                  <a:off x="-26981375" y="4124375"/>
                  <a:ext cx="174075" cy="70125"/>
                </a:xfrm>
                <a:custGeom>
                  <a:rect b="b" l="l" r="r" t="t"/>
                  <a:pathLst>
                    <a:path extrusionOk="0" h="2805" w="6963">
                      <a:moveTo>
                        <a:pt x="2457" y="1418"/>
                      </a:moveTo>
                      <a:cubicBezTo>
                        <a:pt x="2647" y="1418"/>
                        <a:pt x="2804" y="1576"/>
                        <a:pt x="2804" y="1765"/>
                      </a:cubicBezTo>
                      <a:cubicBezTo>
                        <a:pt x="2804" y="1954"/>
                        <a:pt x="2647" y="2111"/>
                        <a:pt x="2457" y="2111"/>
                      </a:cubicBezTo>
                      <a:cubicBezTo>
                        <a:pt x="2237" y="2111"/>
                        <a:pt x="2079" y="1954"/>
                        <a:pt x="2079" y="1765"/>
                      </a:cubicBezTo>
                      <a:cubicBezTo>
                        <a:pt x="2079" y="1576"/>
                        <a:pt x="2237" y="1418"/>
                        <a:pt x="2457" y="1418"/>
                      </a:cubicBezTo>
                      <a:close/>
                      <a:moveTo>
                        <a:pt x="32" y="0"/>
                      </a:moveTo>
                      <a:lnTo>
                        <a:pt x="32" y="1009"/>
                      </a:lnTo>
                      <a:cubicBezTo>
                        <a:pt x="0" y="1607"/>
                        <a:pt x="473" y="2080"/>
                        <a:pt x="1071" y="2080"/>
                      </a:cubicBezTo>
                      <a:lnTo>
                        <a:pt x="1449" y="2080"/>
                      </a:lnTo>
                      <a:cubicBezTo>
                        <a:pt x="1607" y="2489"/>
                        <a:pt x="1985" y="2804"/>
                        <a:pt x="2457" y="2804"/>
                      </a:cubicBezTo>
                      <a:cubicBezTo>
                        <a:pt x="2867" y="2804"/>
                        <a:pt x="3277" y="2521"/>
                        <a:pt x="3434" y="2080"/>
                      </a:cubicBezTo>
                      <a:lnTo>
                        <a:pt x="6963" y="2080"/>
                      </a:lnTo>
                      <a:lnTo>
                        <a:pt x="696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" name="Google Shape;772;p27"/>
                <p:cNvSpPr/>
                <p:nvPr/>
              </p:nvSpPr>
              <p:spPr>
                <a:xfrm>
                  <a:off x="-26790000" y="4002300"/>
                  <a:ext cx="104775" cy="192200"/>
                </a:xfrm>
                <a:custGeom>
                  <a:rect b="b" l="l" r="r" t="t"/>
                  <a:pathLst>
                    <a:path extrusionOk="0" h="7688" w="4191">
                      <a:moveTo>
                        <a:pt x="1513" y="693"/>
                      </a:moveTo>
                      <a:cubicBezTo>
                        <a:pt x="1954" y="693"/>
                        <a:pt x="2364" y="977"/>
                        <a:pt x="2521" y="1386"/>
                      </a:cubicBezTo>
                      <a:lnTo>
                        <a:pt x="3372" y="3497"/>
                      </a:lnTo>
                      <a:lnTo>
                        <a:pt x="1765" y="3497"/>
                      </a:lnTo>
                      <a:cubicBezTo>
                        <a:pt x="1576" y="3497"/>
                        <a:pt x="1419" y="3340"/>
                        <a:pt x="1419" y="3151"/>
                      </a:cubicBezTo>
                      <a:lnTo>
                        <a:pt x="1419" y="693"/>
                      </a:lnTo>
                      <a:close/>
                      <a:moveTo>
                        <a:pt x="1765" y="6270"/>
                      </a:moveTo>
                      <a:cubicBezTo>
                        <a:pt x="1954" y="6270"/>
                        <a:pt x="2112" y="6427"/>
                        <a:pt x="2112" y="6616"/>
                      </a:cubicBezTo>
                      <a:cubicBezTo>
                        <a:pt x="2112" y="6805"/>
                        <a:pt x="1954" y="6963"/>
                        <a:pt x="1765" y="6963"/>
                      </a:cubicBezTo>
                      <a:cubicBezTo>
                        <a:pt x="1576" y="6963"/>
                        <a:pt x="1419" y="6805"/>
                        <a:pt x="1419" y="6616"/>
                      </a:cubicBezTo>
                      <a:cubicBezTo>
                        <a:pt x="1419" y="6427"/>
                        <a:pt x="1576" y="6270"/>
                        <a:pt x="1765" y="6270"/>
                      </a:cubicBezTo>
                      <a:close/>
                      <a:moveTo>
                        <a:pt x="1" y="0"/>
                      </a:moveTo>
                      <a:lnTo>
                        <a:pt x="1" y="6963"/>
                      </a:lnTo>
                      <a:lnTo>
                        <a:pt x="788" y="6963"/>
                      </a:lnTo>
                      <a:cubicBezTo>
                        <a:pt x="946" y="7372"/>
                        <a:pt x="1293" y="7687"/>
                        <a:pt x="1765" y="7687"/>
                      </a:cubicBezTo>
                      <a:cubicBezTo>
                        <a:pt x="2206" y="7687"/>
                        <a:pt x="2584" y="7404"/>
                        <a:pt x="2742" y="6963"/>
                      </a:cubicBezTo>
                      <a:lnTo>
                        <a:pt x="3151" y="6963"/>
                      </a:lnTo>
                      <a:cubicBezTo>
                        <a:pt x="3718" y="6963"/>
                        <a:pt x="4159" y="6490"/>
                        <a:pt x="4159" y="5955"/>
                      </a:cubicBezTo>
                      <a:lnTo>
                        <a:pt x="4159" y="5577"/>
                      </a:lnTo>
                      <a:lnTo>
                        <a:pt x="3151" y="5577"/>
                      </a:lnTo>
                      <a:cubicBezTo>
                        <a:pt x="2931" y="5577"/>
                        <a:pt x="2773" y="5419"/>
                        <a:pt x="2773" y="5230"/>
                      </a:cubicBezTo>
                      <a:cubicBezTo>
                        <a:pt x="2773" y="5041"/>
                        <a:pt x="2994" y="4883"/>
                        <a:pt x="3183" y="4883"/>
                      </a:cubicBezTo>
                      <a:lnTo>
                        <a:pt x="4191" y="4883"/>
                      </a:lnTo>
                      <a:lnTo>
                        <a:pt x="4191" y="4096"/>
                      </a:lnTo>
                      <a:cubicBezTo>
                        <a:pt x="4191" y="3970"/>
                        <a:pt x="4159" y="3812"/>
                        <a:pt x="4159" y="3686"/>
                      </a:cubicBezTo>
                      <a:cubicBezTo>
                        <a:pt x="4096" y="3466"/>
                        <a:pt x="3246" y="1386"/>
                        <a:pt x="3151" y="1103"/>
                      </a:cubicBezTo>
                      <a:cubicBezTo>
                        <a:pt x="2868" y="410"/>
                        <a:pt x="2238" y="0"/>
                        <a:pt x="15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73" name="Google Shape;773;p27"/>
          <p:cNvSpPr txBox="1"/>
          <p:nvPr/>
        </p:nvSpPr>
        <p:spPr>
          <a:xfrm>
            <a:off x="7288775" y="1652200"/>
            <a:ext cx="1707900" cy="13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 Openings in floors    are securely fenced    or covered</a:t>
            </a:r>
            <a:endParaRPr sz="1200">
              <a:solidFill>
                <a:srgbClr val="36373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74" name="Google Shape;774;p27"/>
          <p:cNvSpPr txBox="1"/>
          <p:nvPr/>
        </p:nvSpPr>
        <p:spPr>
          <a:xfrm>
            <a:off x="457350" y="4072225"/>
            <a:ext cx="21561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 Staircase, ramps should be provided with substantial handrails and other suitable support to prevent slipping , where ever necessary</a:t>
            </a:r>
            <a:endParaRPr sz="1200"/>
          </a:p>
        </p:txBody>
      </p:sp>
      <p:sp>
        <p:nvSpPr>
          <p:cNvPr id="775" name="Google Shape;775;p27"/>
          <p:cNvSpPr txBox="1"/>
          <p:nvPr/>
        </p:nvSpPr>
        <p:spPr>
          <a:xfrm>
            <a:off x="6695900" y="4002575"/>
            <a:ext cx="2300400" cy="9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 Interior should have fire proof doors, windows, walls and roof covered with fire proof materials</a:t>
            </a:r>
            <a:endParaRPr sz="1200">
              <a:solidFill>
                <a:srgbClr val="36373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28"/>
          <p:cNvSpPr txBox="1"/>
          <p:nvPr/>
        </p:nvSpPr>
        <p:spPr>
          <a:xfrm>
            <a:off x="311700" y="128325"/>
            <a:ext cx="86079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INTERIOR </a:t>
            </a: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PLANNING: STAIRS AND OPENINGS</a:t>
            </a:r>
            <a:endParaRPr sz="2800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grpSp>
        <p:nvGrpSpPr>
          <p:cNvPr id="781" name="Google Shape;781;p28"/>
          <p:cNvGrpSpPr/>
          <p:nvPr/>
        </p:nvGrpSpPr>
        <p:grpSpPr>
          <a:xfrm>
            <a:off x="4412596" y="1423334"/>
            <a:ext cx="433690" cy="527725"/>
            <a:chOff x="-24709100" y="3888875"/>
            <a:chExt cx="243400" cy="296175"/>
          </a:xfrm>
        </p:grpSpPr>
        <p:sp>
          <p:nvSpPr>
            <p:cNvPr id="782" name="Google Shape;782;p28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8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8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5" name="Google Shape;785;p28"/>
          <p:cNvSpPr/>
          <p:nvPr/>
        </p:nvSpPr>
        <p:spPr>
          <a:xfrm>
            <a:off x="4456094" y="3805575"/>
            <a:ext cx="307361" cy="185263"/>
          </a:xfrm>
          <a:custGeom>
            <a:rect b="b" l="l" r="r" t="t"/>
            <a:pathLst>
              <a:path extrusionOk="0" h="4159" w="6900">
                <a:moveTo>
                  <a:pt x="4884" y="1166"/>
                </a:moveTo>
                <a:lnTo>
                  <a:pt x="5797" y="2079"/>
                </a:lnTo>
                <a:lnTo>
                  <a:pt x="4884" y="2079"/>
                </a:lnTo>
                <a:lnTo>
                  <a:pt x="4884" y="1166"/>
                </a:lnTo>
                <a:close/>
                <a:moveTo>
                  <a:pt x="379" y="0"/>
                </a:moveTo>
                <a:cubicBezTo>
                  <a:pt x="158" y="0"/>
                  <a:pt x="0" y="158"/>
                  <a:pt x="0" y="347"/>
                </a:cubicBezTo>
                <a:lnTo>
                  <a:pt x="0" y="3151"/>
                </a:lnTo>
                <a:cubicBezTo>
                  <a:pt x="284" y="2899"/>
                  <a:pt x="631" y="2804"/>
                  <a:pt x="1040" y="2804"/>
                </a:cubicBezTo>
                <a:lnTo>
                  <a:pt x="4065" y="2804"/>
                </a:lnTo>
                <a:cubicBezTo>
                  <a:pt x="4726" y="2804"/>
                  <a:pt x="5325" y="3151"/>
                  <a:pt x="5608" y="3718"/>
                </a:cubicBezTo>
                <a:lnTo>
                  <a:pt x="5797" y="4159"/>
                </a:lnTo>
                <a:lnTo>
                  <a:pt x="6900" y="4159"/>
                </a:lnTo>
                <a:lnTo>
                  <a:pt x="6900" y="2426"/>
                </a:lnTo>
                <a:cubicBezTo>
                  <a:pt x="6900" y="2394"/>
                  <a:pt x="6869" y="2237"/>
                  <a:pt x="6774" y="2205"/>
                </a:cubicBezTo>
                <a:lnTo>
                  <a:pt x="4695" y="126"/>
                </a:lnTo>
                <a:cubicBezTo>
                  <a:pt x="4726" y="32"/>
                  <a:pt x="4632" y="0"/>
                  <a:pt x="453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6" name="Google Shape;786;p28"/>
          <p:cNvGrpSpPr/>
          <p:nvPr/>
        </p:nvGrpSpPr>
        <p:grpSpPr>
          <a:xfrm>
            <a:off x="5478063" y="2544270"/>
            <a:ext cx="526344" cy="526299"/>
            <a:chOff x="-25094250" y="3547050"/>
            <a:chExt cx="295400" cy="295375"/>
          </a:xfrm>
        </p:grpSpPr>
        <p:sp>
          <p:nvSpPr>
            <p:cNvPr id="787" name="Google Shape;787;p28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8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8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8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8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92" name="Google Shape;7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17825"/>
            <a:ext cx="4107794" cy="209685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3" name="Google Shape;79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202" y="2927725"/>
            <a:ext cx="4801071" cy="209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29"/>
          <p:cNvSpPr txBox="1"/>
          <p:nvPr/>
        </p:nvSpPr>
        <p:spPr>
          <a:xfrm>
            <a:off x="457350" y="1951050"/>
            <a:ext cx="86079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MODEL PRESENTATION</a:t>
            </a:r>
            <a:endParaRPr sz="2800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grpSp>
        <p:nvGrpSpPr>
          <p:cNvPr id="799" name="Google Shape;799;p29"/>
          <p:cNvGrpSpPr/>
          <p:nvPr/>
        </p:nvGrpSpPr>
        <p:grpSpPr>
          <a:xfrm>
            <a:off x="4412596" y="1423334"/>
            <a:ext cx="433690" cy="527725"/>
            <a:chOff x="-24709100" y="3888875"/>
            <a:chExt cx="243400" cy="296175"/>
          </a:xfrm>
        </p:grpSpPr>
        <p:sp>
          <p:nvSpPr>
            <p:cNvPr id="800" name="Google Shape;800;p29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9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9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3" name="Google Shape;803;p29"/>
          <p:cNvSpPr/>
          <p:nvPr/>
        </p:nvSpPr>
        <p:spPr>
          <a:xfrm>
            <a:off x="4456094" y="3805575"/>
            <a:ext cx="307361" cy="185263"/>
          </a:xfrm>
          <a:custGeom>
            <a:rect b="b" l="l" r="r" t="t"/>
            <a:pathLst>
              <a:path extrusionOk="0" h="4159" w="6900">
                <a:moveTo>
                  <a:pt x="4884" y="1166"/>
                </a:moveTo>
                <a:lnTo>
                  <a:pt x="5797" y="2079"/>
                </a:lnTo>
                <a:lnTo>
                  <a:pt x="4884" y="2079"/>
                </a:lnTo>
                <a:lnTo>
                  <a:pt x="4884" y="1166"/>
                </a:lnTo>
                <a:close/>
                <a:moveTo>
                  <a:pt x="379" y="0"/>
                </a:moveTo>
                <a:cubicBezTo>
                  <a:pt x="158" y="0"/>
                  <a:pt x="0" y="158"/>
                  <a:pt x="0" y="347"/>
                </a:cubicBezTo>
                <a:lnTo>
                  <a:pt x="0" y="3151"/>
                </a:lnTo>
                <a:cubicBezTo>
                  <a:pt x="284" y="2899"/>
                  <a:pt x="631" y="2804"/>
                  <a:pt x="1040" y="2804"/>
                </a:cubicBezTo>
                <a:lnTo>
                  <a:pt x="4065" y="2804"/>
                </a:lnTo>
                <a:cubicBezTo>
                  <a:pt x="4726" y="2804"/>
                  <a:pt x="5325" y="3151"/>
                  <a:pt x="5608" y="3718"/>
                </a:cubicBezTo>
                <a:lnTo>
                  <a:pt x="5797" y="4159"/>
                </a:lnTo>
                <a:lnTo>
                  <a:pt x="6900" y="4159"/>
                </a:lnTo>
                <a:lnTo>
                  <a:pt x="6900" y="2426"/>
                </a:lnTo>
                <a:cubicBezTo>
                  <a:pt x="6900" y="2394"/>
                  <a:pt x="6869" y="2237"/>
                  <a:pt x="6774" y="2205"/>
                </a:cubicBezTo>
                <a:lnTo>
                  <a:pt x="4695" y="126"/>
                </a:lnTo>
                <a:cubicBezTo>
                  <a:pt x="4726" y="32"/>
                  <a:pt x="4632" y="0"/>
                  <a:pt x="453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4" name="Google Shape;804;p29"/>
          <p:cNvGrpSpPr/>
          <p:nvPr/>
        </p:nvGrpSpPr>
        <p:grpSpPr>
          <a:xfrm>
            <a:off x="5478063" y="2544270"/>
            <a:ext cx="526344" cy="526299"/>
            <a:chOff x="-25094250" y="3547050"/>
            <a:chExt cx="295400" cy="295375"/>
          </a:xfrm>
        </p:grpSpPr>
        <p:sp>
          <p:nvSpPr>
            <p:cNvPr id="805" name="Google Shape;805;p29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9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9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9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30"/>
          <p:cNvSpPr/>
          <p:nvPr/>
        </p:nvSpPr>
        <p:spPr>
          <a:xfrm>
            <a:off x="638325" y="3641219"/>
            <a:ext cx="1500787" cy="837542"/>
          </a:xfrm>
          <a:custGeom>
            <a:rect b="b" l="l" r="r" t="t"/>
            <a:pathLst>
              <a:path extrusionOk="0" h="6415" w="11495">
                <a:moveTo>
                  <a:pt x="1" y="1"/>
                </a:moveTo>
                <a:lnTo>
                  <a:pt x="1" y="5042"/>
                </a:lnTo>
                <a:cubicBezTo>
                  <a:pt x="1" y="5628"/>
                  <a:pt x="330" y="6151"/>
                  <a:pt x="833" y="6414"/>
                </a:cubicBezTo>
                <a:cubicBezTo>
                  <a:pt x="1401" y="4232"/>
                  <a:pt x="3386" y="2621"/>
                  <a:pt x="5748" y="2621"/>
                </a:cubicBezTo>
                <a:cubicBezTo>
                  <a:pt x="8108" y="2621"/>
                  <a:pt x="10093" y="4233"/>
                  <a:pt x="10662" y="6414"/>
                </a:cubicBezTo>
                <a:cubicBezTo>
                  <a:pt x="11166" y="6151"/>
                  <a:pt x="11494" y="5628"/>
                  <a:pt x="11494" y="5042"/>
                </a:cubicBezTo>
                <a:lnTo>
                  <a:pt x="114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30"/>
          <p:cNvSpPr/>
          <p:nvPr/>
        </p:nvSpPr>
        <p:spPr>
          <a:xfrm>
            <a:off x="2288100" y="2560822"/>
            <a:ext cx="295457" cy="444948"/>
          </a:xfrm>
          <a:custGeom>
            <a:rect b="b" l="l" r="r" t="t"/>
            <a:pathLst>
              <a:path extrusionOk="0" h="3408" w="2263">
                <a:moveTo>
                  <a:pt x="561" y="0"/>
                </a:moveTo>
                <a:lnTo>
                  <a:pt x="0" y="561"/>
                </a:lnTo>
                <a:lnTo>
                  <a:pt x="1145" y="1704"/>
                </a:lnTo>
                <a:lnTo>
                  <a:pt x="0" y="2848"/>
                </a:lnTo>
                <a:lnTo>
                  <a:pt x="561" y="3407"/>
                </a:lnTo>
                <a:lnTo>
                  <a:pt x="2262" y="1704"/>
                </a:lnTo>
                <a:lnTo>
                  <a:pt x="561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30"/>
          <p:cNvSpPr/>
          <p:nvPr/>
        </p:nvSpPr>
        <p:spPr>
          <a:xfrm>
            <a:off x="4426306" y="2560822"/>
            <a:ext cx="295588" cy="444948"/>
          </a:xfrm>
          <a:custGeom>
            <a:rect b="b" l="l" r="r" t="t"/>
            <a:pathLst>
              <a:path extrusionOk="0" h="3408" w="2264">
                <a:moveTo>
                  <a:pt x="560" y="0"/>
                </a:moveTo>
                <a:lnTo>
                  <a:pt x="0" y="561"/>
                </a:lnTo>
                <a:lnTo>
                  <a:pt x="1144" y="1704"/>
                </a:lnTo>
                <a:lnTo>
                  <a:pt x="0" y="2848"/>
                </a:lnTo>
                <a:lnTo>
                  <a:pt x="560" y="3407"/>
                </a:lnTo>
                <a:lnTo>
                  <a:pt x="2263" y="1704"/>
                </a:lnTo>
                <a:lnTo>
                  <a:pt x="560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30"/>
          <p:cNvSpPr/>
          <p:nvPr/>
        </p:nvSpPr>
        <p:spPr>
          <a:xfrm>
            <a:off x="6564382" y="2560822"/>
            <a:ext cx="295588" cy="444948"/>
          </a:xfrm>
          <a:custGeom>
            <a:rect b="b" l="l" r="r" t="t"/>
            <a:pathLst>
              <a:path extrusionOk="0" h="3408" w="2264">
                <a:moveTo>
                  <a:pt x="561" y="0"/>
                </a:moveTo>
                <a:lnTo>
                  <a:pt x="0" y="561"/>
                </a:lnTo>
                <a:lnTo>
                  <a:pt x="1145" y="1704"/>
                </a:lnTo>
                <a:lnTo>
                  <a:pt x="0" y="2848"/>
                </a:lnTo>
                <a:lnTo>
                  <a:pt x="561" y="3407"/>
                </a:lnTo>
                <a:lnTo>
                  <a:pt x="2264" y="1704"/>
                </a:lnTo>
                <a:lnTo>
                  <a:pt x="561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8" name="Google Shape;818;p30"/>
          <p:cNvGrpSpPr/>
          <p:nvPr/>
        </p:nvGrpSpPr>
        <p:grpSpPr>
          <a:xfrm>
            <a:off x="638325" y="1119624"/>
            <a:ext cx="1500787" cy="3526902"/>
            <a:chOff x="638325" y="1119624"/>
            <a:chExt cx="1500787" cy="3526902"/>
          </a:xfrm>
        </p:grpSpPr>
        <p:sp>
          <p:nvSpPr>
            <p:cNvPr id="819" name="Google Shape;819;p30"/>
            <p:cNvSpPr/>
            <p:nvPr/>
          </p:nvSpPr>
          <p:spPr>
            <a:xfrm>
              <a:off x="638325" y="1709822"/>
              <a:ext cx="1500787" cy="2479204"/>
            </a:xfrm>
            <a:custGeom>
              <a:rect b="b" l="l" r="r" t="t"/>
              <a:pathLst>
                <a:path extrusionOk="0" h="18989" w="11495">
                  <a:moveTo>
                    <a:pt x="1" y="1"/>
                  </a:moveTo>
                  <a:lnTo>
                    <a:pt x="1" y="18914"/>
                  </a:lnTo>
                  <a:cubicBezTo>
                    <a:pt x="1" y="18955"/>
                    <a:pt x="34" y="18989"/>
                    <a:pt x="75" y="18989"/>
                  </a:cubicBezTo>
                  <a:lnTo>
                    <a:pt x="11422" y="18989"/>
                  </a:lnTo>
                  <a:cubicBezTo>
                    <a:pt x="11460" y="18989"/>
                    <a:pt x="11494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0"/>
            <p:cNvSpPr/>
            <p:nvPr/>
          </p:nvSpPr>
          <p:spPr>
            <a:xfrm>
              <a:off x="864102" y="1119624"/>
              <a:ext cx="1049100" cy="1049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638325" y="3276691"/>
              <a:ext cx="1500657" cy="1369836"/>
            </a:xfrm>
            <a:custGeom>
              <a:rect b="b" l="l" r="r" t="t"/>
              <a:pathLst>
                <a:path extrusionOk="0" h="10492" w="11494">
                  <a:moveTo>
                    <a:pt x="1" y="0"/>
                  </a:moveTo>
                  <a:lnTo>
                    <a:pt x="1" y="7834"/>
                  </a:lnTo>
                  <a:cubicBezTo>
                    <a:pt x="1" y="8536"/>
                    <a:pt x="474" y="9152"/>
                    <a:pt x="1152" y="9332"/>
                  </a:cubicBezTo>
                  <a:lnTo>
                    <a:pt x="5303" y="10434"/>
                  </a:lnTo>
                  <a:cubicBezTo>
                    <a:pt x="5449" y="10472"/>
                    <a:pt x="5598" y="10492"/>
                    <a:pt x="5747" y="10492"/>
                  </a:cubicBezTo>
                  <a:cubicBezTo>
                    <a:pt x="5896" y="10492"/>
                    <a:pt x="6045" y="10472"/>
                    <a:pt x="6191" y="10434"/>
                  </a:cubicBezTo>
                  <a:lnTo>
                    <a:pt x="10342" y="9332"/>
                  </a:lnTo>
                  <a:cubicBezTo>
                    <a:pt x="11020" y="9152"/>
                    <a:pt x="11493" y="8536"/>
                    <a:pt x="11493" y="7834"/>
                  </a:cubicBezTo>
                  <a:lnTo>
                    <a:pt x="114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2" name="Google Shape;822;p30"/>
            <p:cNvGrpSpPr/>
            <p:nvPr/>
          </p:nvGrpSpPr>
          <p:grpSpPr>
            <a:xfrm>
              <a:off x="1104679" y="1360467"/>
              <a:ext cx="568249" cy="567948"/>
              <a:chOff x="2472934" y="3578901"/>
              <a:chExt cx="156525" cy="156442"/>
            </a:xfrm>
          </p:grpSpPr>
          <p:sp>
            <p:nvSpPr>
              <p:cNvPr id="823" name="Google Shape;823;p30"/>
              <p:cNvSpPr/>
              <p:nvPr/>
            </p:nvSpPr>
            <p:spPr>
              <a:xfrm>
                <a:off x="2472934" y="3578901"/>
                <a:ext cx="156525" cy="156442"/>
              </a:xfrm>
              <a:custGeom>
                <a:rect b="b" l="l" r="r" t="t"/>
                <a:pathLst>
                  <a:path extrusionOk="0" h="1889" w="1890">
                    <a:moveTo>
                      <a:pt x="945" y="127"/>
                    </a:moveTo>
                    <a:cubicBezTo>
                      <a:pt x="1396" y="127"/>
                      <a:pt x="1764" y="495"/>
                      <a:pt x="1764" y="946"/>
                    </a:cubicBezTo>
                    <a:cubicBezTo>
                      <a:pt x="1765" y="1397"/>
                      <a:pt x="1396" y="1764"/>
                      <a:pt x="945" y="1764"/>
                    </a:cubicBezTo>
                    <a:cubicBezTo>
                      <a:pt x="493" y="1764"/>
                      <a:pt x="126" y="1397"/>
                      <a:pt x="126" y="946"/>
                    </a:cubicBezTo>
                    <a:cubicBezTo>
                      <a:pt x="126" y="495"/>
                      <a:pt x="493" y="127"/>
                      <a:pt x="945" y="127"/>
                    </a:cubicBezTo>
                    <a:close/>
                    <a:moveTo>
                      <a:pt x="945" y="0"/>
                    </a:moveTo>
                    <a:cubicBezTo>
                      <a:pt x="424" y="0"/>
                      <a:pt x="1" y="424"/>
                      <a:pt x="1" y="945"/>
                    </a:cubicBezTo>
                    <a:cubicBezTo>
                      <a:pt x="1" y="1466"/>
                      <a:pt x="424" y="1888"/>
                      <a:pt x="945" y="1888"/>
                    </a:cubicBezTo>
                    <a:cubicBezTo>
                      <a:pt x="1465" y="1888"/>
                      <a:pt x="1888" y="1466"/>
                      <a:pt x="1888" y="945"/>
                    </a:cubicBezTo>
                    <a:cubicBezTo>
                      <a:pt x="1889" y="424"/>
                      <a:pt x="1465" y="0"/>
                      <a:pt x="9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0"/>
              <p:cNvSpPr/>
              <p:nvPr/>
            </p:nvSpPr>
            <p:spPr>
              <a:xfrm>
                <a:off x="2515006" y="3621055"/>
                <a:ext cx="72217" cy="72217"/>
              </a:xfrm>
              <a:custGeom>
                <a:rect b="b" l="l" r="r" t="t"/>
                <a:pathLst>
                  <a:path extrusionOk="0" h="872" w="872">
                    <a:moveTo>
                      <a:pt x="382" y="1"/>
                    </a:moveTo>
                    <a:cubicBezTo>
                      <a:pt x="363" y="1"/>
                      <a:pt x="351" y="13"/>
                      <a:pt x="351" y="32"/>
                    </a:cubicBezTo>
                    <a:lnTo>
                      <a:pt x="351" y="348"/>
                    </a:lnTo>
                    <a:cubicBezTo>
                      <a:pt x="351" y="354"/>
                      <a:pt x="347" y="358"/>
                      <a:pt x="341" y="358"/>
                    </a:cubicBezTo>
                    <a:lnTo>
                      <a:pt x="31" y="358"/>
                    </a:lnTo>
                    <a:cubicBezTo>
                      <a:pt x="13" y="358"/>
                      <a:pt x="0" y="370"/>
                      <a:pt x="0" y="388"/>
                    </a:cubicBezTo>
                    <a:lnTo>
                      <a:pt x="0" y="497"/>
                    </a:lnTo>
                    <a:cubicBezTo>
                      <a:pt x="0" y="515"/>
                      <a:pt x="13" y="528"/>
                      <a:pt x="31" y="528"/>
                    </a:cubicBezTo>
                    <a:lnTo>
                      <a:pt x="341" y="528"/>
                    </a:lnTo>
                    <a:cubicBezTo>
                      <a:pt x="347" y="528"/>
                      <a:pt x="351" y="531"/>
                      <a:pt x="351" y="538"/>
                    </a:cubicBezTo>
                    <a:lnTo>
                      <a:pt x="351" y="841"/>
                    </a:lnTo>
                    <a:cubicBezTo>
                      <a:pt x="351" y="858"/>
                      <a:pt x="363" y="872"/>
                      <a:pt x="382" y="872"/>
                    </a:cubicBezTo>
                    <a:lnTo>
                      <a:pt x="490" y="872"/>
                    </a:lnTo>
                    <a:cubicBezTo>
                      <a:pt x="509" y="872"/>
                      <a:pt x="521" y="858"/>
                      <a:pt x="521" y="841"/>
                    </a:cubicBezTo>
                    <a:lnTo>
                      <a:pt x="521" y="538"/>
                    </a:lnTo>
                    <a:cubicBezTo>
                      <a:pt x="521" y="531"/>
                      <a:pt x="525" y="528"/>
                      <a:pt x="531" y="528"/>
                    </a:cubicBezTo>
                    <a:lnTo>
                      <a:pt x="841" y="528"/>
                    </a:lnTo>
                    <a:cubicBezTo>
                      <a:pt x="859" y="528"/>
                      <a:pt x="872" y="515"/>
                      <a:pt x="872" y="497"/>
                    </a:cubicBezTo>
                    <a:lnTo>
                      <a:pt x="872" y="388"/>
                    </a:lnTo>
                    <a:cubicBezTo>
                      <a:pt x="872" y="369"/>
                      <a:pt x="860" y="358"/>
                      <a:pt x="841" y="358"/>
                    </a:cubicBezTo>
                    <a:lnTo>
                      <a:pt x="531" y="358"/>
                    </a:lnTo>
                    <a:cubicBezTo>
                      <a:pt x="525" y="358"/>
                      <a:pt x="521" y="354"/>
                      <a:pt x="521" y="348"/>
                    </a:cubicBezTo>
                    <a:lnTo>
                      <a:pt x="521" y="32"/>
                    </a:lnTo>
                    <a:cubicBezTo>
                      <a:pt x="521" y="13"/>
                      <a:pt x="509" y="1"/>
                      <a:pt x="49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5" name="Google Shape;825;p30"/>
          <p:cNvGrpSpPr/>
          <p:nvPr/>
        </p:nvGrpSpPr>
        <p:grpSpPr>
          <a:xfrm>
            <a:off x="2762430" y="1119684"/>
            <a:ext cx="1500657" cy="3526843"/>
            <a:chOff x="2762430" y="1119684"/>
            <a:chExt cx="1500657" cy="3526843"/>
          </a:xfrm>
        </p:grpSpPr>
        <p:sp>
          <p:nvSpPr>
            <p:cNvPr id="826" name="Google Shape;826;p30"/>
            <p:cNvSpPr/>
            <p:nvPr/>
          </p:nvSpPr>
          <p:spPr>
            <a:xfrm>
              <a:off x="2762430" y="1709822"/>
              <a:ext cx="1500657" cy="2479204"/>
            </a:xfrm>
            <a:custGeom>
              <a:rect b="b" l="l" r="r" t="t"/>
              <a:pathLst>
                <a:path extrusionOk="0" h="18989" w="11494">
                  <a:moveTo>
                    <a:pt x="0" y="1"/>
                  </a:moveTo>
                  <a:lnTo>
                    <a:pt x="0" y="18914"/>
                  </a:lnTo>
                  <a:cubicBezTo>
                    <a:pt x="0" y="18955"/>
                    <a:pt x="34" y="18989"/>
                    <a:pt x="75" y="18989"/>
                  </a:cubicBezTo>
                  <a:lnTo>
                    <a:pt x="11421" y="18989"/>
                  </a:lnTo>
                  <a:cubicBezTo>
                    <a:pt x="11462" y="18989"/>
                    <a:pt x="11494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2988340" y="1119684"/>
              <a:ext cx="1049100" cy="1049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2762691" y="3276691"/>
              <a:ext cx="1500396" cy="1369836"/>
            </a:xfrm>
            <a:custGeom>
              <a:rect b="b" l="l" r="r" t="t"/>
              <a:pathLst>
                <a:path extrusionOk="0" h="10492" w="11492">
                  <a:moveTo>
                    <a:pt x="0" y="0"/>
                  </a:moveTo>
                  <a:lnTo>
                    <a:pt x="0" y="7834"/>
                  </a:lnTo>
                  <a:cubicBezTo>
                    <a:pt x="0" y="8536"/>
                    <a:pt x="473" y="9152"/>
                    <a:pt x="1152" y="9332"/>
                  </a:cubicBezTo>
                  <a:lnTo>
                    <a:pt x="5302" y="10434"/>
                  </a:lnTo>
                  <a:cubicBezTo>
                    <a:pt x="5447" y="10472"/>
                    <a:pt x="5597" y="10492"/>
                    <a:pt x="5746" y="10492"/>
                  </a:cubicBezTo>
                  <a:cubicBezTo>
                    <a:pt x="5896" y="10492"/>
                    <a:pt x="6045" y="10472"/>
                    <a:pt x="6191" y="10434"/>
                  </a:cubicBezTo>
                  <a:lnTo>
                    <a:pt x="10341" y="9332"/>
                  </a:lnTo>
                  <a:cubicBezTo>
                    <a:pt x="11020" y="9152"/>
                    <a:pt x="11492" y="8536"/>
                    <a:pt x="11492" y="7834"/>
                  </a:cubicBezTo>
                  <a:lnTo>
                    <a:pt x="11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3299945" y="1302603"/>
              <a:ext cx="456907" cy="683167"/>
            </a:xfrm>
            <a:custGeom>
              <a:rect b="b" l="l" r="r" t="t"/>
              <a:pathLst>
                <a:path extrusionOk="0" h="1884" w="1260">
                  <a:moveTo>
                    <a:pt x="492" y="59"/>
                  </a:moveTo>
                  <a:cubicBezTo>
                    <a:pt x="529" y="59"/>
                    <a:pt x="562" y="91"/>
                    <a:pt x="562" y="130"/>
                  </a:cubicBezTo>
                  <a:cubicBezTo>
                    <a:pt x="562" y="168"/>
                    <a:pt x="529" y="200"/>
                    <a:pt x="492" y="200"/>
                  </a:cubicBezTo>
                  <a:cubicBezTo>
                    <a:pt x="453" y="200"/>
                    <a:pt x="421" y="168"/>
                    <a:pt x="421" y="130"/>
                  </a:cubicBezTo>
                  <a:cubicBezTo>
                    <a:pt x="421" y="91"/>
                    <a:pt x="453" y="59"/>
                    <a:pt x="492" y="59"/>
                  </a:cubicBezTo>
                  <a:close/>
                  <a:moveTo>
                    <a:pt x="805" y="259"/>
                  </a:moveTo>
                  <a:cubicBezTo>
                    <a:pt x="888" y="259"/>
                    <a:pt x="956" y="326"/>
                    <a:pt x="956" y="409"/>
                  </a:cubicBezTo>
                  <a:lnTo>
                    <a:pt x="956" y="545"/>
                  </a:lnTo>
                  <a:lnTo>
                    <a:pt x="58" y="545"/>
                  </a:lnTo>
                  <a:lnTo>
                    <a:pt x="58" y="409"/>
                  </a:lnTo>
                  <a:cubicBezTo>
                    <a:pt x="58" y="326"/>
                    <a:pt x="125" y="259"/>
                    <a:pt x="209" y="259"/>
                  </a:cubicBezTo>
                  <a:close/>
                  <a:moveTo>
                    <a:pt x="252" y="728"/>
                  </a:moveTo>
                  <a:lnTo>
                    <a:pt x="252" y="787"/>
                  </a:lnTo>
                  <a:lnTo>
                    <a:pt x="59" y="787"/>
                  </a:lnTo>
                  <a:lnTo>
                    <a:pt x="59" y="728"/>
                  </a:lnTo>
                  <a:close/>
                  <a:moveTo>
                    <a:pt x="251" y="920"/>
                  </a:moveTo>
                  <a:lnTo>
                    <a:pt x="251" y="979"/>
                  </a:lnTo>
                  <a:lnTo>
                    <a:pt x="58" y="979"/>
                  </a:lnTo>
                  <a:lnTo>
                    <a:pt x="58" y="920"/>
                  </a:lnTo>
                  <a:close/>
                  <a:moveTo>
                    <a:pt x="252" y="1110"/>
                  </a:moveTo>
                  <a:lnTo>
                    <a:pt x="252" y="1170"/>
                  </a:lnTo>
                  <a:lnTo>
                    <a:pt x="59" y="1170"/>
                  </a:lnTo>
                  <a:lnTo>
                    <a:pt x="59" y="1110"/>
                  </a:lnTo>
                  <a:close/>
                  <a:moveTo>
                    <a:pt x="630" y="1484"/>
                  </a:moveTo>
                  <a:lnTo>
                    <a:pt x="630" y="1570"/>
                  </a:lnTo>
                  <a:lnTo>
                    <a:pt x="384" y="1570"/>
                  </a:lnTo>
                  <a:lnTo>
                    <a:pt x="384" y="1484"/>
                  </a:lnTo>
                  <a:close/>
                  <a:moveTo>
                    <a:pt x="492" y="0"/>
                  </a:moveTo>
                  <a:cubicBezTo>
                    <a:pt x="420" y="0"/>
                    <a:pt x="363" y="59"/>
                    <a:pt x="363" y="130"/>
                  </a:cubicBezTo>
                  <a:cubicBezTo>
                    <a:pt x="363" y="156"/>
                    <a:pt x="370" y="179"/>
                    <a:pt x="383" y="200"/>
                  </a:cubicBezTo>
                  <a:lnTo>
                    <a:pt x="210" y="200"/>
                  </a:lnTo>
                  <a:cubicBezTo>
                    <a:pt x="94" y="200"/>
                    <a:pt x="0" y="295"/>
                    <a:pt x="0" y="409"/>
                  </a:cubicBezTo>
                  <a:lnTo>
                    <a:pt x="0" y="1273"/>
                  </a:lnTo>
                  <a:cubicBezTo>
                    <a:pt x="0" y="1390"/>
                    <a:pt x="95" y="1483"/>
                    <a:pt x="210" y="1483"/>
                  </a:cubicBezTo>
                  <a:lnTo>
                    <a:pt x="327" y="1483"/>
                  </a:lnTo>
                  <a:lnTo>
                    <a:pt x="327" y="1628"/>
                  </a:lnTo>
                  <a:lnTo>
                    <a:pt x="481" y="1628"/>
                  </a:lnTo>
                  <a:lnTo>
                    <a:pt x="481" y="1884"/>
                  </a:lnTo>
                  <a:lnTo>
                    <a:pt x="540" y="1884"/>
                  </a:lnTo>
                  <a:lnTo>
                    <a:pt x="540" y="1628"/>
                  </a:lnTo>
                  <a:lnTo>
                    <a:pt x="690" y="1628"/>
                  </a:lnTo>
                  <a:lnTo>
                    <a:pt x="690" y="1483"/>
                  </a:lnTo>
                  <a:lnTo>
                    <a:pt x="806" y="1483"/>
                  </a:lnTo>
                  <a:cubicBezTo>
                    <a:pt x="922" y="1483"/>
                    <a:pt x="1015" y="1389"/>
                    <a:pt x="1015" y="1273"/>
                  </a:cubicBezTo>
                  <a:lnTo>
                    <a:pt x="1015" y="409"/>
                  </a:lnTo>
                  <a:cubicBezTo>
                    <a:pt x="1015" y="293"/>
                    <a:pt x="921" y="200"/>
                    <a:pt x="806" y="200"/>
                  </a:cubicBezTo>
                  <a:lnTo>
                    <a:pt x="601" y="200"/>
                  </a:lnTo>
                  <a:cubicBezTo>
                    <a:pt x="613" y="182"/>
                    <a:pt x="620" y="161"/>
                    <a:pt x="621" y="137"/>
                  </a:cubicBezTo>
                  <a:lnTo>
                    <a:pt x="1074" y="137"/>
                  </a:lnTo>
                  <a:cubicBezTo>
                    <a:pt x="1143" y="137"/>
                    <a:pt x="1202" y="194"/>
                    <a:pt x="1202" y="265"/>
                  </a:cubicBezTo>
                  <a:lnTo>
                    <a:pt x="1202" y="1575"/>
                  </a:lnTo>
                  <a:lnTo>
                    <a:pt x="1260" y="1575"/>
                  </a:lnTo>
                  <a:lnTo>
                    <a:pt x="1260" y="266"/>
                  </a:lnTo>
                  <a:cubicBezTo>
                    <a:pt x="1259" y="162"/>
                    <a:pt x="1174" y="79"/>
                    <a:pt x="1071" y="79"/>
                  </a:cubicBezTo>
                  <a:lnTo>
                    <a:pt x="610" y="79"/>
                  </a:lnTo>
                  <a:cubicBezTo>
                    <a:pt x="590" y="33"/>
                    <a:pt x="545" y="0"/>
                    <a:pt x="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" name="Google Shape;830;p30"/>
          <p:cNvGrpSpPr/>
          <p:nvPr/>
        </p:nvGrpSpPr>
        <p:grpSpPr>
          <a:xfrm>
            <a:off x="4886536" y="1119624"/>
            <a:ext cx="1500787" cy="3526902"/>
            <a:chOff x="4886536" y="1119624"/>
            <a:chExt cx="1500787" cy="3526902"/>
          </a:xfrm>
        </p:grpSpPr>
        <p:sp>
          <p:nvSpPr>
            <p:cNvPr id="831" name="Google Shape;831;p30"/>
            <p:cNvSpPr/>
            <p:nvPr/>
          </p:nvSpPr>
          <p:spPr>
            <a:xfrm>
              <a:off x="4886536" y="1709822"/>
              <a:ext cx="1500787" cy="2479204"/>
            </a:xfrm>
            <a:custGeom>
              <a:rect b="b" l="l" r="r" t="t"/>
              <a:pathLst>
                <a:path extrusionOk="0" h="18989" w="11495">
                  <a:moveTo>
                    <a:pt x="0" y="1"/>
                  </a:moveTo>
                  <a:lnTo>
                    <a:pt x="0" y="18914"/>
                  </a:lnTo>
                  <a:cubicBezTo>
                    <a:pt x="0" y="18955"/>
                    <a:pt x="34" y="18989"/>
                    <a:pt x="75" y="18989"/>
                  </a:cubicBezTo>
                  <a:lnTo>
                    <a:pt x="11420" y="18989"/>
                  </a:lnTo>
                  <a:cubicBezTo>
                    <a:pt x="11462" y="18989"/>
                    <a:pt x="11495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0"/>
            <p:cNvSpPr/>
            <p:nvPr/>
          </p:nvSpPr>
          <p:spPr>
            <a:xfrm>
              <a:off x="5143674" y="1119624"/>
              <a:ext cx="1049100" cy="1049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4886797" y="3276691"/>
              <a:ext cx="1500396" cy="1369836"/>
            </a:xfrm>
            <a:custGeom>
              <a:rect b="b" l="l" r="r" t="t"/>
              <a:pathLst>
                <a:path extrusionOk="0" h="10492" w="11492">
                  <a:moveTo>
                    <a:pt x="0" y="0"/>
                  </a:moveTo>
                  <a:lnTo>
                    <a:pt x="0" y="7834"/>
                  </a:lnTo>
                  <a:cubicBezTo>
                    <a:pt x="0" y="8536"/>
                    <a:pt x="473" y="9152"/>
                    <a:pt x="1151" y="9332"/>
                  </a:cubicBezTo>
                  <a:lnTo>
                    <a:pt x="5301" y="10434"/>
                  </a:lnTo>
                  <a:cubicBezTo>
                    <a:pt x="5447" y="10472"/>
                    <a:pt x="5596" y="10492"/>
                    <a:pt x="5746" y="10492"/>
                  </a:cubicBezTo>
                  <a:cubicBezTo>
                    <a:pt x="5895" y="10492"/>
                    <a:pt x="6045" y="10472"/>
                    <a:pt x="6190" y="10434"/>
                  </a:cubicBezTo>
                  <a:lnTo>
                    <a:pt x="10340" y="9332"/>
                  </a:lnTo>
                  <a:cubicBezTo>
                    <a:pt x="11020" y="9152"/>
                    <a:pt x="11492" y="8536"/>
                    <a:pt x="11492" y="7834"/>
                  </a:cubicBezTo>
                  <a:lnTo>
                    <a:pt x="114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0"/>
            <p:cNvSpPr/>
            <p:nvPr/>
          </p:nvSpPr>
          <p:spPr>
            <a:xfrm>
              <a:off x="5378416" y="1325603"/>
              <a:ext cx="516731" cy="637141"/>
            </a:xfrm>
            <a:custGeom>
              <a:rect b="b" l="l" r="r" t="t"/>
              <a:pathLst>
                <a:path extrusionOk="0" h="1884" w="1528">
                  <a:moveTo>
                    <a:pt x="1122" y="293"/>
                  </a:moveTo>
                  <a:lnTo>
                    <a:pt x="1358" y="465"/>
                  </a:lnTo>
                  <a:lnTo>
                    <a:pt x="1268" y="587"/>
                  </a:lnTo>
                  <a:lnTo>
                    <a:pt x="1032" y="415"/>
                  </a:lnTo>
                  <a:lnTo>
                    <a:pt x="1122" y="293"/>
                  </a:lnTo>
                  <a:close/>
                  <a:moveTo>
                    <a:pt x="910" y="425"/>
                  </a:moveTo>
                  <a:lnTo>
                    <a:pt x="1297" y="707"/>
                  </a:lnTo>
                  <a:lnTo>
                    <a:pt x="1164" y="889"/>
                  </a:lnTo>
                  <a:lnTo>
                    <a:pt x="777" y="607"/>
                  </a:lnTo>
                  <a:lnTo>
                    <a:pt x="910" y="425"/>
                  </a:lnTo>
                  <a:close/>
                  <a:moveTo>
                    <a:pt x="319" y="1423"/>
                  </a:moveTo>
                  <a:lnTo>
                    <a:pt x="528" y="1576"/>
                  </a:lnTo>
                  <a:lnTo>
                    <a:pt x="474" y="1650"/>
                  </a:lnTo>
                  <a:lnTo>
                    <a:pt x="265" y="1498"/>
                  </a:lnTo>
                  <a:lnTo>
                    <a:pt x="319" y="1423"/>
                  </a:lnTo>
                  <a:close/>
                  <a:moveTo>
                    <a:pt x="1478" y="0"/>
                  </a:moveTo>
                  <a:lnTo>
                    <a:pt x="1256" y="303"/>
                  </a:lnTo>
                  <a:lnTo>
                    <a:pt x="1107" y="194"/>
                  </a:lnTo>
                  <a:lnTo>
                    <a:pt x="971" y="382"/>
                  </a:lnTo>
                  <a:lnTo>
                    <a:pt x="894" y="325"/>
                  </a:lnTo>
                  <a:lnTo>
                    <a:pt x="173" y="1315"/>
                  </a:lnTo>
                  <a:lnTo>
                    <a:pt x="263" y="1380"/>
                  </a:lnTo>
                  <a:lnTo>
                    <a:pt x="209" y="1454"/>
                  </a:lnTo>
                  <a:lnTo>
                    <a:pt x="67" y="1351"/>
                  </a:lnTo>
                  <a:lnTo>
                    <a:pt x="0" y="1442"/>
                  </a:lnTo>
                  <a:lnTo>
                    <a:pt x="608" y="1884"/>
                  </a:lnTo>
                  <a:lnTo>
                    <a:pt x="674" y="1794"/>
                  </a:lnTo>
                  <a:lnTo>
                    <a:pt x="532" y="1689"/>
                  </a:lnTo>
                  <a:lnTo>
                    <a:pt x="586" y="1616"/>
                  </a:lnTo>
                  <a:lnTo>
                    <a:pt x="676" y="1681"/>
                  </a:lnTo>
                  <a:lnTo>
                    <a:pt x="1397" y="691"/>
                  </a:lnTo>
                  <a:lnTo>
                    <a:pt x="1320" y="634"/>
                  </a:lnTo>
                  <a:lnTo>
                    <a:pt x="1456" y="448"/>
                  </a:lnTo>
                  <a:lnTo>
                    <a:pt x="1307" y="341"/>
                  </a:lnTo>
                  <a:lnTo>
                    <a:pt x="1528" y="37"/>
                  </a:lnTo>
                  <a:lnTo>
                    <a:pt x="1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" name="Google Shape;835;p30"/>
          <p:cNvGrpSpPr/>
          <p:nvPr/>
        </p:nvGrpSpPr>
        <p:grpSpPr>
          <a:xfrm>
            <a:off x="7010511" y="1119684"/>
            <a:ext cx="1500918" cy="3526843"/>
            <a:chOff x="7010511" y="1119684"/>
            <a:chExt cx="1500918" cy="3526843"/>
          </a:xfrm>
        </p:grpSpPr>
        <p:sp>
          <p:nvSpPr>
            <p:cNvPr id="836" name="Google Shape;836;p30"/>
            <p:cNvSpPr/>
            <p:nvPr/>
          </p:nvSpPr>
          <p:spPr>
            <a:xfrm>
              <a:off x="7010511" y="1709822"/>
              <a:ext cx="1500918" cy="2479204"/>
            </a:xfrm>
            <a:custGeom>
              <a:rect b="b" l="l" r="r" t="t"/>
              <a:pathLst>
                <a:path extrusionOk="0" h="18989" w="11496">
                  <a:moveTo>
                    <a:pt x="1" y="1"/>
                  </a:moveTo>
                  <a:lnTo>
                    <a:pt x="1" y="18914"/>
                  </a:lnTo>
                  <a:cubicBezTo>
                    <a:pt x="1" y="18955"/>
                    <a:pt x="35" y="18989"/>
                    <a:pt x="75" y="18989"/>
                  </a:cubicBezTo>
                  <a:lnTo>
                    <a:pt x="11421" y="18989"/>
                  </a:lnTo>
                  <a:cubicBezTo>
                    <a:pt x="11463" y="18989"/>
                    <a:pt x="11495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7267913" y="1119684"/>
              <a:ext cx="1049100" cy="1049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0"/>
            <p:cNvSpPr/>
            <p:nvPr/>
          </p:nvSpPr>
          <p:spPr>
            <a:xfrm>
              <a:off x="7010772" y="3276691"/>
              <a:ext cx="1500526" cy="1369836"/>
            </a:xfrm>
            <a:custGeom>
              <a:rect b="b" l="l" r="r" t="t"/>
              <a:pathLst>
                <a:path extrusionOk="0" h="10492" w="11493">
                  <a:moveTo>
                    <a:pt x="1" y="0"/>
                  </a:moveTo>
                  <a:lnTo>
                    <a:pt x="1" y="7834"/>
                  </a:lnTo>
                  <a:cubicBezTo>
                    <a:pt x="1" y="8536"/>
                    <a:pt x="474" y="9152"/>
                    <a:pt x="1152" y="9332"/>
                  </a:cubicBezTo>
                  <a:lnTo>
                    <a:pt x="5302" y="10434"/>
                  </a:lnTo>
                  <a:cubicBezTo>
                    <a:pt x="5448" y="10472"/>
                    <a:pt x="5597" y="10492"/>
                    <a:pt x="5747" y="10492"/>
                  </a:cubicBezTo>
                  <a:cubicBezTo>
                    <a:pt x="5896" y="10492"/>
                    <a:pt x="6045" y="10472"/>
                    <a:pt x="6191" y="10434"/>
                  </a:cubicBezTo>
                  <a:lnTo>
                    <a:pt x="10341" y="9332"/>
                  </a:lnTo>
                  <a:cubicBezTo>
                    <a:pt x="11021" y="9152"/>
                    <a:pt x="11492" y="8536"/>
                    <a:pt x="11492" y="7834"/>
                  </a:cubicBezTo>
                  <a:lnTo>
                    <a:pt x="11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7470146" y="1448124"/>
              <a:ext cx="644589" cy="510859"/>
            </a:xfrm>
            <a:custGeom>
              <a:rect b="b" l="l" r="r" t="t"/>
              <a:pathLst>
                <a:path extrusionOk="0" h="1894" w="2390">
                  <a:moveTo>
                    <a:pt x="1622" y="132"/>
                  </a:moveTo>
                  <a:cubicBezTo>
                    <a:pt x="1852" y="132"/>
                    <a:pt x="2037" y="325"/>
                    <a:pt x="2062" y="590"/>
                  </a:cubicBezTo>
                  <a:lnTo>
                    <a:pt x="2062" y="596"/>
                  </a:lnTo>
                  <a:cubicBezTo>
                    <a:pt x="2063" y="602"/>
                    <a:pt x="2072" y="662"/>
                    <a:pt x="2046" y="766"/>
                  </a:cubicBezTo>
                  <a:cubicBezTo>
                    <a:pt x="2035" y="816"/>
                    <a:pt x="2019" y="863"/>
                    <a:pt x="1996" y="909"/>
                  </a:cubicBezTo>
                  <a:lnTo>
                    <a:pt x="1707" y="909"/>
                  </a:lnTo>
                  <a:lnTo>
                    <a:pt x="1550" y="740"/>
                  </a:lnTo>
                  <a:cubicBezTo>
                    <a:pt x="1537" y="726"/>
                    <a:pt x="1519" y="719"/>
                    <a:pt x="1501" y="719"/>
                  </a:cubicBezTo>
                  <a:cubicBezTo>
                    <a:pt x="1485" y="719"/>
                    <a:pt x="1470" y="724"/>
                    <a:pt x="1458" y="735"/>
                  </a:cubicBezTo>
                  <a:lnTo>
                    <a:pt x="1293" y="875"/>
                  </a:lnTo>
                  <a:lnTo>
                    <a:pt x="1078" y="558"/>
                  </a:lnTo>
                  <a:cubicBezTo>
                    <a:pt x="1066" y="541"/>
                    <a:pt x="1047" y="529"/>
                    <a:pt x="1024" y="529"/>
                  </a:cubicBezTo>
                  <a:cubicBezTo>
                    <a:pt x="1023" y="529"/>
                    <a:pt x="1021" y="529"/>
                    <a:pt x="1019" y="529"/>
                  </a:cubicBezTo>
                  <a:cubicBezTo>
                    <a:pt x="997" y="530"/>
                    <a:pt x="975" y="544"/>
                    <a:pt x="965" y="565"/>
                  </a:cubicBezTo>
                  <a:lnTo>
                    <a:pt x="784" y="909"/>
                  </a:lnTo>
                  <a:lnTo>
                    <a:pt x="395" y="909"/>
                  </a:lnTo>
                  <a:cubicBezTo>
                    <a:pt x="372" y="863"/>
                    <a:pt x="356" y="816"/>
                    <a:pt x="344" y="766"/>
                  </a:cubicBezTo>
                  <a:cubicBezTo>
                    <a:pt x="320" y="662"/>
                    <a:pt x="327" y="602"/>
                    <a:pt x="330" y="591"/>
                  </a:cubicBezTo>
                  <a:cubicBezTo>
                    <a:pt x="354" y="326"/>
                    <a:pt x="538" y="133"/>
                    <a:pt x="770" y="133"/>
                  </a:cubicBezTo>
                  <a:cubicBezTo>
                    <a:pt x="919" y="133"/>
                    <a:pt x="1054" y="214"/>
                    <a:pt x="1134" y="348"/>
                  </a:cubicBezTo>
                  <a:lnTo>
                    <a:pt x="1191" y="445"/>
                  </a:lnTo>
                  <a:lnTo>
                    <a:pt x="1248" y="348"/>
                  </a:lnTo>
                  <a:cubicBezTo>
                    <a:pt x="1329" y="213"/>
                    <a:pt x="1468" y="132"/>
                    <a:pt x="1622" y="132"/>
                  </a:cubicBezTo>
                  <a:close/>
                  <a:moveTo>
                    <a:pt x="1028" y="726"/>
                  </a:moveTo>
                  <a:lnTo>
                    <a:pt x="1223" y="1012"/>
                  </a:lnTo>
                  <a:cubicBezTo>
                    <a:pt x="1233" y="1027"/>
                    <a:pt x="1250" y="1038"/>
                    <a:pt x="1269" y="1040"/>
                  </a:cubicBezTo>
                  <a:lnTo>
                    <a:pt x="1278" y="1040"/>
                  </a:lnTo>
                  <a:cubicBezTo>
                    <a:pt x="1293" y="1040"/>
                    <a:pt x="1309" y="1035"/>
                    <a:pt x="1322" y="1024"/>
                  </a:cubicBezTo>
                  <a:lnTo>
                    <a:pt x="1496" y="876"/>
                  </a:lnTo>
                  <a:lnTo>
                    <a:pt x="1629" y="1019"/>
                  </a:lnTo>
                  <a:cubicBezTo>
                    <a:pt x="1641" y="1034"/>
                    <a:pt x="1660" y="1042"/>
                    <a:pt x="1677" y="1042"/>
                  </a:cubicBezTo>
                  <a:lnTo>
                    <a:pt x="1917" y="1042"/>
                  </a:lnTo>
                  <a:cubicBezTo>
                    <a:pt x="1886" y="1085"/>
                    <a:pt x="1849" y="1126"/>
                    <a:pt x="1808" y="1164"/>
                  </a:cubicBezTo>
                  <a:lnTo>
                    <a:pt x="1190" y="1716"/>
                  </a:lnTo>
                  <a:lnTo>
                    <a:pt x="582" y="1164"/>
                  </a:lnTo>
                  <a:cubicBezTo>
                    <a:pt x="540" y="1128"/>
                    <a:pt x="504" y="1085"/>
                    <a:pt x="473" y="1042"/>
                  </a:cubicBezTo>
                  <a:lnTo>
                    <a:pt x="823" y="1042"/>
                  </a:lnTo>
                  <a:cubicBezTo>
                    <a:pt x="847" y="1042"/>
                    <a:pt x="870" y="1027"/>
                    <a:pt x="882" y="1006"/>
                  </a:cubicBezTo>
                  <a:lnTo>
                    <a:pt x="1028" y="726"/>
                  </a:lnTo>
                  <a:close/>
                  <a:moveTo>
                    <a:pt x="770" y="0"/>
                  </a:moveTo>
                  <a:cubicBezTo>
                    <a:pt x="469" y="0"/>
                    <a:pt x="228" y="244"/>
                    <a:pt x="198" y="574"/>
                  </a:cubicBezTo>
                  <a:cubicBezTo>
                    <a:pt x="194" y="596"/>
                    <a:pt x="185" y="674"/>
                    <a:pt x="215" y="797"/>
                  </a:cubicBezTo>
                  <a:cubicBezTo>
                    <a:pt x="224" y="835"/>
                    <a:pt x="235" y="873"/>
                    <a:pt x="250" y="909"/>
                  </a:cubicBezTo>
                  <a:lnTo>
                    <a:pt x="67" y="909"/>
                  </a:lnTo>
                  <a:cubicBezTo>
                    <a:pt x="31" y="909"/>
                    <a:pt x="1" y="937"/>
                    <a:pt x="1" y="975"/>
                  </a:cubicBezTo>
                  <a:cubicBezTo>
                    <a:pt x="1" y="1012"/>
                    <a:pt x="31" y="1042"/>
                    <a:pt x="67" y="1042"/>
                  </a:cubicBezTo>
                  <a:lnTo>
                    <a:pt x="313" y="1042"/>
                  </a:lnTo>
                  <a:cubicBezTo>
                    <a:pt x="361" y="1121"/>
                    <a:pt x="420" y="1197"/>
                    <a:pt x="494" y="1263"/>
                  </a:cubicBezTo>
                  <a:lnTo>
                    <a:pt x="1190" y="1894"/>
                  </a:lnTo>
                  <a:lnTo>
                    <a:pt x="1897" y="1263"/>
                  </a:lnTo>
                  <a:cubicBezTo>
                    <a:pt x="1970" y="1197"/>
                    <a:pt x="2030" y="1121"/>
                    <a:pt x="2077" y="1042"/>
                  </a:cubicBezTo>
                  <a:lnTo>
                    <a:pt x="2323" y="1042"/>
                  </a:lnTo>
                  <a:cubicBezTo>
                    <a:pt x="2359" y="1042"/>
                    <a:pt x="2389" y="1012"/>
                    <a:pt x="2389" y="975"/>
                  </a:cubicBezTo>
                  <a:cubicBezTo>
                    <a:pt x="2389" y="938"/>
                    <a:pt x="2360" y="909"/>
                    <a:pt x="2323" y="909"/>
                  </a:cubicBezTo>
                  <a:lnTo>
                    <a:pt x="2141" y="909"/>
                  </a:lnTo>
                  <a:cubicBezTo>
                    <a:pt x="2156" y="873"/>
                    <a:pt x="2167" y="836"/>
                    <a:pt x="2176" y="797"/>
                  </a:cubicBezTo>
                  <a:cubicBezTo>
                    <a:pt x="2204" y="678"/>
                    <a:pt x="2197" y="602"/>
                    <a:pt x="2194" y="577"/>
                  </a:cubicBezTo>
                  <a:cubicBezTo>
                    <a:pt x="2162" y="243"/>
                    <a:pt x="1923" y="0"/>
                    <a:pt x="1622" y="0"/>
                  </a:cubicBezTo>
                  <a:cubicBezTo>
                    <a:pt x="1457" y="0"/>
                    <a:pt x="1299" y="76"/>
                    <a:pt x="1192" y="202"/>
                  </a:cubicBezTo>
                  <a:cubicBezTo>
                    <a:pt x="1086" y="75"/>
                    <a:pt x="935" y="0"/>
                    <a:pt x="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0" name="Google Shape;840;p30"/>
          <p:cNvSpPr txBox="1"/>
          <p:nvPr/>
        </p:nvSpPr>
        <p:spPr>
          <a:xfrm>
            <a:off x="255600" y="301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INITIATIVES NEEDS TO BE TAKEN BY THE PEOPLE 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41" name="Google Shape;841;p30"/>
          <p:cNvSpPr txBox="1"/>
          <p:nvPr/>
        </p:nvSpPr>
        <p:spPr>
          <a:xfrm>
            <a:off x="703150" y="2457298"/>
            <a:ext cx="1308900" cy="12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Coordination &amp; Management</a:t>
            </a:r>
            <a:endParaRPr b="1" sz="15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42" name="Google Shape;842;p30"/>
          <p:cNvSpPr txBox="1"/>
          <p:nvPr/>
        </p:nvSpPr>
        <p:spPr>
          <a:xfrm>
            <a:off x="3030938" y="2457300"/>
            <a:ext cx="1131900" cy="12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Planning </a:t>
            </a:r>
            <a:endParaRPr sz="15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       &amp;              Training </a:t>
            </a:r>
            <a:endParaRPr sz="15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       &amp;</a:t>
            </a:r>
            <a:endParaRPr sz="15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   Drills</a:t>
            </a:r>
            <a:endParaRPr b="1" sz="15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43" name="Google Shape;843;p30"/>
          <p:cNvSpPr txBox="1"/>
          <p:nvPr/>
        </p:nvSpPr>
        <p:spPr>
          <a:xfrm>
            <a:off x="4928400" y="2457300"/>
            <a:ext cx="1635900" cy="12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  Information </a:t>
            </a:r>
            <a:endParaRPr sz="15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            &amp;</a:t>
            </a:r>
            <a:endParaRPr sz="15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Communica</a:t>
            </a: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ti</a:t>
            </a: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on</a:t>
            </a:r>
            <a:endParaRPr b="1" sz="15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44" name="Google Shape;844;p30"/>
          <p:cNvSpPr txBox="1"/>
          <p:nvPr/>
        </p:nvSpPr>
        <p:spPr>
          <a:xfrm>
            <a:off x="7111000" y="2457300"/>
            <a:ext cx="1375200" cy="18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   Logistics</a:t>
            </a:r>
            <a:endParaRPr sz="15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            &amp;</a:t>
            </a:r>
            <a:endParaRPr sz="15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      Supply</a:t>
            </a:r>
            <a:endParaRPr sz="15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            &amp;</a:t>
            </a:r>
            <a:endParaRPr sz="15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     Finance     Management</a:t>
            </a:r>
            <a:endParaRPr b="1" sz="15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9" name="Google Shape;849;p31"/>
          <p:cNvGrpSpPr/>
          <p:nvPr/>
        </p:nvGrpSpPr>
        <p:grpSpPr>
          <a:xfrm>
            <a:off x="5045627" y="2378022"/>
            <a:ext cx="3596861" cy="1060719"/>
            <a:chOff x="5045627" y="2378022"/>
            <a:chExt cx="3596861" cy="1060719"/>
          </a:xfrm>
        </p:grpSpPr>
        <p:sp>
          <p:nvSpPr>
            <p:cNvPr id="850" name="Google Shape;850;p31"/>
            <p:cNvSpPr/>
            <p:nvPr/>
          </p:nvSpPr>
          <p:spPr>
            <a:xfrm flipH="1">
              <a:off x="5045627" y="2446744"/>
              <a:ext cx="3182049" cy="907380"/>
            </a:xfrm>
            <a:custGeom>
              <a:rect b="b" l="l" r="r" t="t"/>
              <a:pathLst>
                <a:path extrusionOk="0" h="5018" w="12326">
                  <a:moveTo>
                    <a:pt x="29" y="0"/>
                  </a:moveTo>
                  <a:lnTo>
                    <a:pt x="0" y="5018"/>
                  </a:lnTo>
                  <a:lnTo>
                    <a:pt x="12325" y="5018"/>
                  </a:lnTo>
                  <a:lnTo>
                    <a:pt x="12325" y="2004"/>
                  </a:lnTo>
                  <a:cubicBezTo>
                    <a:pt x="12325" y="898"/>
                    <a:pt x="11428" y="0"/>
                    <a:pt x="10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 flipH="1">
              <a:off x="7286093" y="2446556"/>
              <a:ext cx="929996" cy="907199"/>
            </a:xfrm>
            <a:custGeom>
              <a:rect b="b" l="l" r="r" t="t"/>
              <a:pathLst>
                <a:path extrusionOk="0" h="5017" w="5143">
                  <a:moveTo>
                    <a:pt x="28" y="0"/>
                  </a:moveTo>
                  <a:lnTo>
                    <a:pt x="1" y="5017"/>
                  </a:lnTo>
                  <a:lnTo>
                    <a:pt x="2819" y="5017"/>
                  </a:lnTo>
                  <a:cubicBezTo>
                    <a:pt x="3429" y="4626"/>
                    <a:pt x="3885" y="4012"/>
                    <a:pt x="4072" y="3291"/>
                  </a:cubicBezTo>
                  <a:lnTo>
                    <a:pt x="5142" y="2529"/>
                  </a:lnTo>
                  <a:lnTo>
                    <a:pt x="4054" y="1757"/>
                  </a:lnTo>
                  <a:cubicBezTo>
                    <a:pt x="3844" y="1005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 flipH="1">
              <a:off x="7404905" y="2378022"/>
              <a:ext cx="1237583" cy="1060719"/>
            </a:xfrm>
            <a:custGeom>
              <a:rect b="b" l="l" r="r" t="t"/>
              <a:pathLst>
                <a:path extrusionOk="0" h="5866" w="6844">
                  <a:moveTo>
                    <a:pt x="2933" y="0"/>
                  </a:moveTo>
                  <a:cubicBezTo>
                    <a:pt x="1314" y="0"/>
                    <a:pt x="0" y="1314"/>
                    <a:pt x="0" y="2933"/>
                  </a:cubicBezTo>
                  <a:cubicBezTo>
                    <a:pt x="0" y="4552"/>
                    <a:pt x="1314" y="5865"/>
                    <a:pt x="2933" y="5865"/>
                  </a:cubicBezTo>
                  <a:cubicBezTo>
                    <a:pt x="4298" y="5865"/>
                    <a:pt x="5445" y="4933"/>
                    <a:pt x="5772" y="3671"/>
                  </a:cubicBezTo>
                  <a:lnTo>
                    <a:pt x="6843" y="2910"/>
                  </a:lnTo>
                  <a:lnTo>
                    <a:pt x="5756" y="2138"/>
                  </a:lnTo>
                  <a:cubicBezTo>
                    <a:pt x="5408" y="905"/>
                    <a:pt x="4276" y="0"/>
                    <a:pt x="2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3" name="Google Shape;853;p31"/>
            <p:cNvGrpSpPr/>
            <p:nvPr/>
          </p:nvGrpSpPr>
          <p:grpSpPr>
            <a:xfrm>
              <a:off x="7960206" y="2624945"/>
              <a:ext cx="310395" cy="482262"/>
              <a:chOff x="-28043900" y="2701925"/>
              <a:chExt cx="190625" cy="296175"/>
            </a:xfrm>
          </p:grpSpPr>
          <p:sp>
            <p:nvSpPr>
              <p:cNvPr id="854" name="Google Shape;854;p31"/>
              <p:cNvSpPr/>
              <p:nvPr/>
            </p:nvSpPr>
            <p:spPr>
              <a:xfrm>
                <a:off x="-28043900" y="2701925"/>
                <a:ext cx="190625" cy="296175"/>
              </a:xfrm>
              <a:custGeom>
                <a:rect b="b" l="l" r="r" t="t"/>
                <a:pathLst>
                  <a:path extrusionOk="0" h="11847" w="7625">
                    <a:moveTo>
                      <a:pt x="5136" y="662"/>
                    </a:moveTo>
                    <a:cubicBezTo>
                      <a:pt x="5325" y="662"/>
                      <a:pt x="5483" y="820"/>
                      <a:pt x="5483" y="1009"/>
                    </a:cubicBezTo>
                    <a:cubicBezTo>
                      <a:pt x="5483" y="1198"/>
                      <a:pt x="5325" y="1356"/>
                      <a:pt x="5136" y="1356"/>
                    </a:cubicBezTo>
                    <a:lnTo>
                      <a:pt x="2364" y="1356"/>
                    </a:lnTo>
                    <a:cubicBezTo>
                      <a:pt x="2175" y="1356"/>
                      <a:pt x="2017" y="1198"/>
                      <a:pt x="2017" y="1009"/>
                    </a:cubicBezTo>
                    <a:cubicBezTo>
                      <a:pt x="2017" y="820"/>
                      <a:pt x="2175" y="662"/>
                      <a:pt x="2364" y="662"/>
                    </a:cubicBezTo>
                    <a:close/>
                    <a:moveTo>
                      <a:pt x="4790" y="2080"/>
                    </a:moveTo>
                    <a:lnTo>
                      <a:pt x="4790" y="4411"/>
                    </a:lnTo>
                    <a:cubicBezTo>
                      <a:pt x="4790" y="4758"/>
                      <a:pt x="4979" y="5105"/>
                      <a:pt x="5294" y="5294"/>
                    </a:cubicBezTo>
                    <a:cubicBezTo>
                      <a:pt x="6113" y="5766"/>
                      <a:pt x="6680" y="6554"/>
                      <a:pt x="6837" y="7499"/>
                    </a:cubicBezTo>
                    <a:cubicBezTo>
                      <a:pt x="6504" y="7632"/>
                      <a:pt x="6166" y="7699"/>
                      <a:pt x="5828" y="7699"/>
                    </a:cubicBezTo>
                    <a:cubicBezTo>
                      <a:pt x="5207" y="7699"/>
                      <a:pt x="4582" y="7475"/>
                      <a:pt x="3971" y="7026"/>
                    </a:cubicBezTo>
                    <a:cubicBezTo>
                      <a:pt x="3372" y="6648"/>
                      <a:pt x="2773" y="6396"/>
                      <a:pt x="2143" y="6333"/>
                    </a:cubicBezTo>
                    <a:cubicBezTo>
                      <a:pt x="1970" y="6318"/>
                      <a:pt x="1805" y="6310"/>
                      <a:pt x="1639" y="6310"/>
                    </a:cubicBezTo>
                    <a:cubicBezTo>
                      <a:pt x="1474" y="6310"/>
                      <a:pt x="1308" y="6318"/>
                      <a:pt x="1135" y="6333"/>
                    </a:cubicBezTo>
                    <a:cubicBezTo>
                      <a:pt x="1387" y="5892"/>
                      <a:pt x="1734" y="5546"/>
                      <a:pt x="2175" y="5294"/>
                    </a:cubicBezTo>
                    <a:cubicBezTo>
                      <a:pt x="2490" y="5105"/>
                      <a:pt x="2679" y="4790"/>
                      <a:pt x="2679" y="4443"/>
                    </a:cubicBezTo>
                    <a:lnTo>
                      <a:pt x="2679" y="2080"/>
                    </a:lnTo>
                    <a:close/>
                    <a:moveTo>
                      <a:pt x="1670" y="6939"/>
                    </a:moveTo>
                    <a:cubicBezTo>
                      <a:pt x="2308" y="6939"/>
                      <a:pt x="2942" y="7156"/>
                      <a:pt x="3561" y="7562"/>
                    </a:cubicBezTo>
                    <a:cubicBezTo>
                      <a:pt x="4160" y="7940"/>
                      <a:pt x="4790" y="8192"/>
                      <a:pt x="5420" y="8255"/>
                    </a:cubicBezTo>
                    <a:cubicBezTo>
                      <a:pt x="5577" y="8255"/>
                      <a:pt x="5672" y="8287"/>
                      <a:pt x="5829" y="8287"/>
                    </a:cubicBezTo>
                    <a:cubicBezTo>
                      <a:pt x="6207" y="8287"/>
                      <a:pt x="6554" y="8255"/>
                      <a:pt x="6869" y="8129"/>
                    </a:cubicBezTo>
                    <a:lnTo>
                      <a:pt x="6869" y="8129"/>
                    </a:lnTo>
                    <a:cubicBezTo>
                      <a:pt x="6869" y="8255"/>
                      <a:pt x="6837" y="8381"/>
                      <a:pt x="6837" y="8507"/>
                    </a:cubicBezTo>
                    <a:cubicBezTo>
                      <a:pt x="6585" y="9799"/>
                      <a:pt x="5640" y="10807"/>
                      <a:pt x="4412" y="11059"/>
                    </a:cubicBezTo>
                    <a:cubicBezTo>
                      <a:pt x="4192" y="11103"/>
                      <a:pt x="3970" y="11125"/>
                      <a:pt x="3750" y="11125"/>
                    </a:cubicBezTo>
                    <a:cubicBezTo>
                      <a:pt x="3027" y="11125"/>
                      <a:pt x="2328" y="10888"/>
                      <a:pt x="1797" y="10429"/>
                    </a:cubicBezTo>
                    <a:cubicBezTo>
                      <a:pt x="1041" y="9830"/>
                      <a:pt x="631" y="8917"/>
                      <a:pt x="631" y="7972"/>
                    </a:cubicBezTo>
                    <a:cubicBezTo>
                      <a:pt x="631" y="7656"/>
                      <a:pt x="694" y="7404"/>
                      <a:pt x="757" y="7089"/>
                    </a:cubicBezTo>
                    <a:cubicBezTo>
                      <a:pt x="1062" y="6988"/>
                      <a:pt x="1366" y="6939"/>
                      <a:pt x="1670" y="6939"/>
                    </a:cubicBezTo>
                    <a:close/>
                    <a:moveTo>
                      <a:pt x="2427" y="1"/>
                    </a:moveTo>
                    <a:cubicBezTo>
                      <a:pt x="1828" y="1"/>
                      <a:pt x="1387" y="473"/>
                      <a:pt x="1387" y="1009"/>
                    </a:cubicBezTo>
                    <a:cubicBezTo>
                      <a:pt x="1387" y="1450"/>
                      <a:pt x="1671" y="1828"/>
                      <a:pt x="2112" y="1986"/>
                    </a:cubicBezTo>
                    <a:lnTo>
                      <a:pt x="2112" y="4443"/>
                    </a:lnTo>
                    <a:cubicBezTo>
                      <a:pt x="2112" y="4569"/>
                      <a:pt x="2017" y="4632"/>
                      <a:pt x="1891" y="4727"/>
                    </a:cubicBezTo>
                    <a:cubicBezTo>
                      <a:pt x="1356" y="5042"/>
                      <a:pt x="883" y="5514"/>
                      <a:pt x="536" y="6081"/>
                    </a:cubicBezTo>
                    <a:cubicBezTo>
                      <a:pt x="410" y="6302"/>
                      <a:pt x="284" y="6522"/>
                      <a:pt x="221" y="6711"/>
                    </a:cubicBezTo>
                    <a:lnTo>
                      <a:pt x="221" y="6743"/>
                    </a:lnTo>
                    <a:cubicBezTo>
                      <a:pt x="64" y="7152"/>
                      <a:pt x="1" y="7593"/>
                      <a:pt x="1" y="8003"/>
                    </a:cubicBezTo>
                    <a:cubicBezTo>
                      <a:pt x="1" y="9169"/>
                      <a:pt x="536" y="10271"/>
                      <a:pt x="1419" y="10964"/>
                    </a:cubicBezTo>
                    <a:cubicBezTo>
                      <a:pt x="2112" y="11532"/>
                      <a:pt x="2962" y="11847"/>
                      <a:pt x="3845" y="11847"/>
                    </a:cubicBezTo>
                    <a:cubicBezTo>
                      <a:pt x="4097" y="11847"/>
                      <a:pt x="4380" y="11784"/>
                      <a:pt x="4664" y="11752"/>
                    </a:cubicBezTo>
                    <a:cubicBezTo>
                      <a:pt x="5420" y="11595"/>
                      <a:pt x="6081" y="11248"/>
                      <a:pt x="6585" y="10681"/>
                    </a:cubicBezTo>
                    <a:cubicBezTo>
                      <a:pt x="7090" y="10145"/>
                      <a:pt x="7468" y="9484"/>
                      <a:pt x="7625" y="8728"/>
                    </a:cubicBezTo>
                    <a:cubicBezTo>
                      <a:pt x="7562" y="8350"/>
                      <a:pt x="7562" y="7972"/>
                      <a:pt x="7531" y="7656"/>
                    </a:cubicBezTo>
                    <a:cubicBezTo>
                      <a:pt x="7499" y="7184"/>
                      <a:pt x="7373" y="6743"/>
                      <a:pt x="7184" y="6333"/>
                    </a:cubicBezTo>
                    <a:cubicBezTo>
                      <a:pt x="6837" y="5609"/>
                      <a:pt x="6302" y="5073"/>
                      <a:pt x="5640" y="4664"/>
                    </a:cubicBezTo>
                    <a:cubicBezTo>
                      <a:pt x="5577" y="4632"/>
                      <a:pt x="5483" y="4506"/>
                      <a:pt x="5483" y="4411"/>
                    </a:cubicBezTo>
                    <a:lnTo>
                      <a:pt x="5483" y="1986"/>
                    </a:lnTo>
                    <a:cubicBezTo>
                      <a:pt x="5892" y="1828"/>
                      <a:pt x="6207" y="1482"/>
                      <a:pt x="6207" y="1009"/>
                    </a:cubicBezTo>
                    <a:cubicBezTo>
                      <a:pt x="6207" y="410"/>
                      <a:pt x="5735" y="1"/>
                      <a:pt x="51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1"/>
              <p:cNvSpPr/>
              <p:nvPr/>
            </p:nvSpPr>
            <p:spPr>
              <a:xfrm>
                <a:off x="-27976950" y="2910650"/>
                <a:ext cx="18150" cy="17350"/>
              </a:xfrm>
              <a:custGeom>
                <a:rect b="b" l="l" r="r" t="t"/>
                <a:pathLst>
                  <a:path extrusionOk="0" h="694" w="726">
                    <a:moveTo>
                      <a:pt x="379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79" y="694"/>
                    </a:cubicBezTo>
                    <a:cubicBezTo>
                      <a:pt x="568" y="694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1"/>
              <p:cNvSpPr/>
              <p:nvPr/>
            </p:nvSpPr>
            <p:spPr>
              <a:xfrm>
                <a:off x="-27924175" y="2927975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5"/>
                      <a:pt x="347" y="725"/>
                    </a:cubicBezTo>
                    <a:cubicBezTo>
                      <a:pt x="536" y="725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1"/>
              <p:cNvSpPr/>
              <p:nvPr/>
            </p:nvSpPr>
            <p:spPr>
              <a:xfrm>
                <a:off x="-27976950" y="2946100"/>
                <a:ext cx="18150" cy="17350"/>
              </a:xfrm>
              <a:custGeom>
                <a:rect b="b" l="l" r="r" t="t"/>
                <a:pathLst>
                  <a:path extrusionOk="0" h="694" w="726">
                    <a:moveTo>
                      <a:pt x="379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79" y="693"/>
                    </a:cubicBezTo>
                    <a:cubicBezTo>
                      <a:pt x="568" y="693"/>
                      <a:pt x="725" y="536"/>
                      <a:pt x="725" y="347"/>
                    </a:cubicBezTo>
                    <a:cubicBezTo>
                      <a:pt x="725" y="158"/>
                      <a:pt x="568" y="0"/>
                      <a:pt x="3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1"/>
              <p:cNvSpPr/>
              <p:nvPr/>
            </p:nvSpPr>
            <p:spPr>
              <a:xfrm>
                <a:off x="-28010800" y="2893325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0"/>
                    </a:moveTo>
                    <a:cubicBezTo>
                      <a:pt x="158" y="0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79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9" name="Google Shape;859;p31"/>
          <p:cNvGrpSpPr/>
          <p:nvPr/>
        </p:nvGrpSpPr>
        <p:grpSpPr>
          <a:xfrm>
            <a:off x="489359" y="2374734"/>
            <a:ext cx="3596861" cy="1060719"/>
            <a:chOff x="489359" y="2374734"/>
            <a:chExt cx="3596861" cy="1060719"/>
          </a:xfrm>
        </p:grpSpPr>
        <p:sp>
          <p:nvSpPr>
            <p:cNvPr id="860" name="Google Shape;860;p31"/>
            <p:cNvSpPr/>
            <p:nvPr/>
          </p:nvSpPr>
          <p:spPr>
            <a:xfrm>
              <a:off x="904171" y="2443457"/>
              <a:ext cx="3182049" cy="907380"/>
            </a:xfrm>
            <a:custGeom>
              <a:rect b="b" l="l" r="r" t="t"/>
              <a:pathLst>
                <a:path extrusionOk="0" h="5018" w="12326">
                  <a:moveTo>
                    <a:pt x="29" y="0"/>
                  </a:moveTo>
                  <a:lnTo>
                    <a:pt x="0" y="5018"/>
                  </a:lnTo>
                  <a:lnTo>
                    <a:pt x="12325" y="5018"/>
                  </a:lnTo>
                  <a:lnTo>
                    <a:pt x="12325" y="2004"/>
                  </a:lnTo>
                  <a:cubicBezTo>
                    <a:pt x="12325" y="898"/>
                    <a:pt x="11428" y="0"/>
                    <a:pt x="10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1"/>
            <p:cNvSpPr/>
            <p:nvPr/>
          </p:nvSpPr>
          <p:spPr>
            <a:xfrm>
              <a:off x="915758" y="2443269"/>
              <a:ext cx="929996" cy="907199"/>
            </a:xfrm>
            <a:custGeom>
              <a:rect b="b" l="l" r="r" t="t"/>
              <a:pathLst>
                <a:path extrusionOk="0" h="5017" w="5143">
                  <a:moveTo>
                    <a:pt x="28" y="0"/>
                  </a:moveTo>
                  <a:lnTo>
                    <a:pt x="1" y="5017"/>
                  </a:lnTo>
                  <a:lnTo>
                    <a:pt x="2819" y="5017"/>
                  </a:lnTo>
                  <a:cubicBezTo>
                    <a:pt x="3429" y="4626"/>
                    <a:pt x="3885" y="4012"/>
                    <a:pt x="4072" y="3291"/>
                  </a:cubicBezTo>
                  <a:lnTo>
                    <a:pt x="5142" y="2529"/>
                  </a:lnTo>
                  <a:lnTo>
                    <a:pt x="4054" y="1757"/>
                  </a:lnTo>
                  <a:cubicBezTo>
                    <a:pt x="3844" y="1005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1"/>
            <p:cNvSpPr/>
            <p:nvPr/>
          </p:nvSpPr>
          <p:spPr>
            <a:xfrm>
              <a:off x="489359" y="2374734"/>
              <a:ext cx="1237583" cy="1060719"/>
            </a:xfrm>
            <a:custGeom>
              <a:rect b="b" l="l" r="r" t="t"/>
              <a:pathLst>
                <a:path extrusionOk="0" h="5866" w="6844">
                  <a:moveTo>
                    <a:pt x="2933" y="0"/>
                  </a:moveTo>
                  <a:cubicBezTo>
                    <a:pt x="1314" y="0"/>
                    <a:pt x="0" y="1314"/>
                    <a:pt x="0" y="2933"/>
                  </a:cubicBezTo>
                  <a:cubicBezTo>
                    <a:pt x="0" y="4552"/>
                    <a:pt x="1314" y="5865"/>
                    <a:pt x="2933" y="5865"/>
                  </a:cubicBezTo>
                  <a:cubicBezTo>
                    <a:pt x="4298" y="5865"/>
                    <a:pt x="5445" y="4933"/>
                    <a:pt x="5772" y="3671"/>
                  </a:cubicBezTo>
                  <a:lnTo>
                    <a:pt x="6843" y="2910"/>
                  </a:lnTo>
                  <a:lnTo>
                    <a:pt x="5756" y="2138"/>
                  </a:lnTo>
                  <a:cubicBezTo>
                    <a:pt x="5408" y="905"/>
                    <a:pt x="4276" y="0"/>
                    <a:pt x="2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1"/>
            <p:cNvSpPr/>
            <p:nvPr/>
          </p:nvSpPr>
          <p:spPr>
            <a:xfrm>
              <a:off x="745385" y="2663786"/>
              <a:ext cx="482262" cy="482262"/>
            </a:xfrm>
            <a:custGeom>
              <a:rect b="b" l="l" r="r" t="t"/>
              <a:pathLst>
                <a:path extrusionOk="0" h="11847" w="11847">
                  <a:moveTo>
                    <a:pt x="5546" y="662"/>
                  </a:moveTo>
                  <a:lnTo>
                    <a:pt x="5546" y="2741"/>
                  </a:lnTo>
                  <a:lnTo>
                    <a:pt x="4821" y="2741"/>
                  </a:lnTo>
                  <a:lnTo>
                    <a:pt x="4821" y="1040"/>
                  </a:lnTo>
                  <a:cubicBezTo>
                    <a:pt x="4821" y="819"/>
                    <a:pt x="4979" y="662"/>
                    <a:pt x="5199" y="662"/>
                  </a:cubicBezTo>
                  <a:close/>
                  <a:moveTo>
                    <a:pt x="6932" y="662"/>
                  </a:moveTo>
                  <a:lnTo>
                    <a:pt x="6932" y="2773"/>
                  </a:lnTo>
                  <a:lnTo>
                    <a:pt x="6207" y="2773"/>
                  </a:lnTo>
                  <a:lnTo>
                    <a:pt x="6207" y="662"/>
                  </a:lnTo>
                  <a:close/>
                  <a:moveTo>
                    <a:pt x="8350" y="662"/>
                  </a:moveTo>
                  <a:lnTo>
                    <a:pt x="8350" y="2773"/>
                  </a:lnTo>
                  <a:lnTo>
                    <a:pt x="7625" y="2773"/>
                  </a:lnTo>
                  <a:lnTo>
                    <a:pt x="7625" y="662"/>
                  </a:lnTo>
                  <a:close/>
                  <a:moveTo>
                    <a:pt x="9704" y="662"/>
                  </a:moveTo>
                  <a:lnTo>
                    <a:pt x="9704" y="2773"/>
                  </a:lnTo>
                  <a:lnTo>
                    <a:pt x="9011" y="2773"/>
                  </a:lnTo>
                  <a:lnTo>
                    <a:pt x="9011" y="662"/>
                  </a:lnTo>
                  <a:close/>
                  <a:moveTo>
                    <a:pt x="10744" y="662"/>
                  </a:moveTo>
                  <a:cubicBezTo>
                    <a:pt x="10933" y="662"/>
                    <a:pt x="11090" y="819"/>
                    <a:pt x="11090" y="1040"/>
                  </a:cubicBezTo>
                  <a:lnTo>
                    <a:pt x="11090" y="2773"/>
                  </a:lnTo>
                  <a:lnTo>
                    <a:pt x="10397" y="2773"/>
                  </a:lnTo>
                  <a:lnTo>
                    <a:pt x="10397" y="662"/>
                  </a:lnTo>
                  <a:close/>
                  <a:moveTo>
                    <a:pt x="6270" y="5577"/>
                  </a:moveTo>
                  <a:lnTo>
                    <a:pt x="6270" y="9074"/>
                  </a:lnTo>
                  <a:lnTo>
                    <a:pt x="5546" y="9074"/>
                  </a:lnTo>
                  <a:lnTo>
                    <a:pt x="5546" y="5577"/>
                  </a:lnTo>
                  <a:close/>
                  <a:moveTo>
                    <a:pt x="10397" y="5640"/>
                  </a:moveTo>
                  <a:lnTo>
                    <a:pt x="10397" y="6270"/>
                  </a:lnTo>
                  <a:lnTo>
                    <a:pt x="9358" y="6270"/>
                  </a:lnTo>
                  <a:cubicBezTo>
                    <a:pt x="9169" y="6270"/>
                    <a:pt x="9011" y="6427"/>
                    <a:pt x="9011" y="6616"/>
                  </a:cubicBezTo>
                  <a:cubicBezTo>
                    <a:pt x="9011" y="6805"/>
                    <a:pt x="9169" y="6963"/>
                    <a:pt x="9358" y="6963"/>
                  </a:cubicBezTo>
                  <a:lnTo>
                    <a:pt x="10397" y="6963"/>
                  </a:lnTo>
                  <a:lnTo>
                    <a:pt x="10397" y="7688"/>
                  </a:lnTo>
                  <a:lnTo>
                    <a:pt x="9358" y="7688"/>
                  </a:lnTo>
                  <a:cubicBezTo>
                    <a:pt x="9169" y="7688"/>
                    <a:pt x="9011" y="7845"/>
                    <a:pt x="9011" y="8034"/>
                  </a:cubicBezTo>
                  <a:cubicBezTo>
                    <a:pt x="9011" y="8223"/>
                    <a:pt x="9169" y="8381"/>
                    <a:pt x="9358" y="8381"/>
                  </a:cubicBezTo>
                  <a:lnTo>
                    <a:pt x="10397" y="8381"/>
                  </a:lnTo>
                  <a:lnTo>
                    <a:pt x="10397" y="9105"/>
                  </a:lnTo>
                  <a:lnTo>
                    <a:pt x="8287" y="9105"/>
                  </a:lnTo>
                  <a:lnTo>
                    <a:pt x="8287" y="5640"/>
                  </a:lnTo>
                  <a:close/>
                  <a:moveTo>
                    <a:pt x="2080" y="7688"/>
                  </a:moveTo>
                  <a:cubicBezTo>
                    <a:pt x="2301" y="7688"/>
                    <a:pt x="2521" y="7719"/>
                    <a:pt x="2710" y="7845"/>
                  </a:cubicBezTo>
                  <a:cubicBezTo>
                    <a:pt x="2427" y="7971"/>
                    <a:pt x="2206" y="8129"/>
                    <a:pt x="1954" y="8318"/>
                  </a:cubicBezTo>
                  <a:lnTo>
                    <a:pt x="1923" y="8349"/>
                  </a:lnTo>
                  <a:cubicBezTo>
                    <a:pt x="1576" y="8696"/>
                    <a:pt x="1355" y="9200"/>
                    <a:pt x="1355" y="9767"/>
                  </a:cubicBezTo>
                  <a:cubicBezTo>
                    <a:pt x="1355" y="9956"/>
                    <a:pt x="1418" y="10113"/>
                    <a:pt x="1450" y="10302"/>
                  </a:cubicBezTo>
                  <a:cubicBezTo>
                    <a:pt x="977" y="10050"/>
                    <a:pt x="694" y="9578"/>
                    <a:pt x="694" y="9074"/>
                  </a:cubicBezTo>
                  <a:cubicBezTo>
                    <a:pt x="694" y="8318"/>
                    <a:pt x="1324" y="7688"/>
                    <a:pt x="2080" y="7688"/>
                  </a:cubicBezTo>
                  <a:close/>
                  <a:moveTo>
                    <a:pt x="3403" y="8318"/>
                  </a:moveTo>
                  <a:cubicBezTo>
                    <a:pt x="4191" y="8349"/>
                    <a:pt x="4821" y="8979"/>
                    <a:pt x="4821" y="9735"/>
                  </a:cubicBezTo>
                  <a:cubicBezTo>
                    <a:pt x="4821" y="9987"/>
                    <a:pt x="4758" y="10239"/>
                    <a:pt x="4600" y="10491"/>
                  </a:cubicBezTo>
                  <a:lnTo>
                    <a:pt x="2679" y="8538"/>
                  </a:lnTo>
                  <a:cubicBezTo>
                    <a:pt x="2868" y="8381"/>
                    <a:pt x="3151" y="8318"/>
                    <a:pt x="3403" y="8318"/>
                  </a:cubicBezTo>
                  <a:close/>
                  <a:moveTo>
                    <a:pt x="2238" y="9074"/>
                  </a:moveTo>
                  <a:lnTo>
                    <a:pt x="4128" y="10964"/>
                  </a:lnTo>
                  <a:cubicBezTo>
                    <a:pt x="3939" y="11059"/>
                    <a:pt x="3687" y="11122"/>
                    <a:pt x="3466" y="11122"/>
                  </a:cubicBezTo>
                  <a:cubicBezTo>
                    <a:pt x="3448" y="11122"/>
                    <a:pt x="3430" y="11123"/>
                    <a:pt x="3412" y="11123"/>
                  </a:cubicBezTo>
                  <a:cubicBezTo>
                    <a:pt x="2680" y="11123"/>
                    <a:pt x="2080" y="10504"/>
                    <a:pt x="2080" y="9735"/>
                  </a:cubicBezTo>
                  <a:cubicBezTo>
                    <a:pt x="2080" y="9483"/>
                    <a:pt x="2143" y="9263"/>
                    <a:pt x="2238" y="9074"/>
                  </a:cubicBezTo>
                  <a:close/>
                  <a:moveTo>
                    <a:pt x="10334" y="3466"/>
                  </a:moveTo>
                  <a:lnTo>
                    <a:pt x="10334" y="4884"/>
                  </a:lnTo>
                  <a:lnTo>
                    <a:pt x="7940" y="4884"/>
                  </a:lnTo>
                  <a:cubicBezTo>
                    <a:pt x="7751" y="4884"/>
                    <a:pt x="7593" y="5041"/>
                    <a:pt x="7593" y="5230"/>
                  </a:cubicBezTo>
                  <a:lnTo>
                    <a:pt x="7593" y="9420"/>
                  </a:lnTo>
                  <a:cubicBezTo>
                    <a:pt x="7593" y="9609"/>
                    <a:pt x="7751" y="9767"/>
                    <a:pt x="7940" y="9767"/>
                  </a:cubicBezTo>
                  <a:lnTo>
                    <a:pt x="10397" y="9767"/>
                  </a:lnTo>
                  <a:lnTo>
                    <a:pt x="10397" y="10806"/>
                  </a:lnTo>
                  <a:cubicBezTo>
                    <a:pt x="10397" y="10996"/>
                    <a:pt x="10240" y="11153"/>
                    <a:pt x="10019" y="11153"/>
                  </a:cubicBezTo>
                  <a:lnTo>
                    <a:pt x="5861" y="11153"/>
                  </a:lnTo>
                  <a:cubicBezTo>
                    <a:pt x="5672" y="11153"/>
                    <a:pt x="5514" y="10996"/>
                    <a:pt x="5514" y="10806"/>
                  </a:cubicBezTo>
                  <a:lnTo>
                    <a:pt x="5514" y="9767"/>
                  </a:lnTo>
                  <a:lnTo>
                    <a:pt x="6522" y="9767"/>
                  </a:lnTo>
                  <a:cubicBezTo>
                    <a:pt x="6711" y="9767"/>
                    <a:pt x="6869" y="9609"/>
                    <a:pt x="6869" y="9420"/>
                  </a:cubicBezTo>
                  <a:lnTo>
                    <a:pt x="6869" y="5230"/>
                  </a:lnTo>
                  <a:cubicBezTo>
                    <a:pt x="6869" y="5041"/>
                    <a:pt x="6711" y="4884"/>
                    <a:pt x="6522" y="4884"/>
                  </a:cubicBezTo>
                  <a:lnTo>
                    <a:pt x="5514" y="4884"/>
                  </a:lnTo>
                  <a:lnTo>
                    <a:pt x="5514" y="3466"/>
                  </a:lnTo>
                  <a:close/>
                  <a:moveTo>
                    <a:pt x="5199" y="0"/>
                  </a:moveTo>
                  <a:cubicBezTo>
                    <a:pt x="4600" y="0"/>
                    <a:pt x="4159" y="473"/>
                    <a:pt x="4159" y="1040"/>
                  </a:cubicBezTo>
                  <a:lnTo>
                    <a:pt x="4159" y="3119"/>
                  </a:lnTo>
                  <a:cubicBezTo>
                    <a:pt x="4159" y="3308"/>
                    <a:pt x="4317" y="3466"/>
                    <a:pt x="4506" y="3466"/>
                  </a:cubicBezTo>
                  <a:lnTo>
                    <a:pt x="4884" y="3466"/>
                  </a:lnTo>
                  <a:lnTo>
                    <a:pt x="4884" y="8192"/>
                  </a:lnTo>
                  <a:cubicBezTo>
                    <a:pt x="4569" y="7908"/>
                    <a:pt x="4128" y="7719"/>
                    <a:pt x="3655" y="7688"/>
                  </a:cubicBezTo>
                  <a:cubicBezTo>
                    <a:pt x="3277" y="7246"/>
                    <a:pt x="2710" y="6963"/>
                    <a:pt x="2080" y="6963"/>
                  </a:cubicBezTo>
                  <a:cubicBezTo>
                    <a:pt x="946" y="6963"/>
                    <a:pt x="1" y="7908"/>
                    <a:pt x="1" y="9074"/>
                  </a:cubicBezTo>
                  <a:cubicBezTo>
                    <a:pt x="1" y="10176"/>
                    <a:pt x="820" y="11027"/>
                    <a:pt x="1923" y="11153"/>
                  </a:cubicBezTo>
                  <a:cubicBezTo>
                    <a:pt x="2332" y="11594"/>
                    <a:pt x="2868" y="11846"/>
                    <a:pt x="3498" y="11846"/>
                  </a:cubicBezTo>
                  <a:cubicBezTo>
                    <a:pt x="4065" y="11846"/>
                    <a:pt x="4506" y="11657"/>
                    <a:pt x="4916" y="11311"/>
                  </a:cubicBezTo>
                  <a:cubicBezTo>
                    <a:pt x="4916" y="11311"/>
                    <a:pt x="4979" y="11279"/>
                    <a:pt x="4979" y="11216"/>
                  </a:cubicBezTo>
                  <a:cubicBezTo>
                    <a:pt x="5136" y="11594"/>
                    <a:pt x="5514" y="11846"/>
                    <a:pt x="5924" y="11846"/>
                  </a:cubicBezTo>
                  <a:lnTo>
                    <a:pt x="10114" y="11846"/>
                  </a:lnTo>
                  <a:cubicBezTo>
                    <a:pt x="10712" y="11846"/>
                    <a:pt x="11122" y="11374"/>
                    <a:pt x="11122" y="10838"/>
                  </a:cubicBezTo>
                  <a:lnTo>
                    <a:pt x="11122" y="3497"/>
                  </a:lnTo>
                  <a:lnTo>
                    <a:pt x="11500" y="3497"/>
                  </a:lnTo>
                  <a:cubicBezTo>
                    <a:pt x="11689" y="3497"/>
                    <a:pt x="11847" y="3340"/>
                    <a:pt x="11847" y="3151"/>
                  </a:cubicBezTo>
                  <a:lnTo>
                    <a:pt x="11847" y="1072"/>
                  </a:lnTo>
                  <a:cubicBezTo>
                    <a:pt x="11752" y="441"/>
                    <a:pt x="11343" y="0"/>
                    <a:pt x="107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" name="Google Shape;864;p31"/>
          <p:cNvGrpSpPr/>
          <p:nvPr/>
        </p:nvGrpSpPr>
        <p:grpSpPr>
          <a:xfrm>
            <a:off x="5045627" y="3672397"/>
            <a:ext cx="3628868" cy="1060900"/>
            <a:chOff x="5045627" y="3672397"/>
            <a:chExt cx="3628868" cy="1060900"/>
          </a:xfrm>
        </p:grpSpPr>
        <p:sp>
          <p:nvSpPr>
            <p:cNvPr id="865" name="Google Shape;865;p31"/>
            <p:cNvSpPr/>
            <p:nvPr/>
          </p:nvSpPr>
          <p:spPr>
            <a:xfrm flipH="1">
              <a:off x="5045627" y="3741482"/>
              <a:ext cx="3182049" cy="907380"/>
            </a:xfrm>
            <a:custGeom>
              <a:rect b="b" l="l" r="r" t="t"/>
              <a:pathLst>
                <a:path extrusionOk="0" h="5018" w="12326">
                  <a:moveTo>
                    <a:pt x="29" y="0"/>
                  </a:moveTo>
                  <a:lnTo>
                    <a:pt x="0" y="5017"/>
                  </a:lnTo>
                  <a:lnTo>
                    <a:pt x="12325" y="5017"/>
                  </a:lnTo>
                  <a:lnTo>
                    <a:pt x="12325" y="2004"/>
                  </a:lnTo>
                  <a:cubicBezTo>
                    <a:pt x="12325" y="898"/>
                    <a:pt x="11428" y="0"/>
                    <a:pt x="10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 flipH="1">
              <a:off x="7286093" y="3740208"/>
              <a:ext cx="929996" cy="907380"/>
            </a:xfrm>
            <a:custGeom>
              <a:rect b="b" l="l" r="r" t="t"/>
              <a:pathLst>
                <a:path extrusionOk="0" h="5018" w="5143">
                  <a:moveTo>
                    <a:pt x="28" y="0"/>
                  </a:moveTo>
                  <a:lnTo>
                    <a:pt x="1" y="5018"/>
                  </a:lnTo>
                  <a:lnTo>
                    <a:pt x="2819" y="5018"/>
                  </a:lnTo>
                  <a:cubicBezTo>
                    <a:pt x="3429" y="4627"/>
                    <a:pt x="3885" y="4013"/>
                    <a:pt x="4072" y="3292"/>
                  </a:cubicBezTo>
                  <a:lnTo>
                    <a:pt x="5142" y="2530"/>
                  </a:lnTo>
                  <a:lnTo>
                    <a:pt x="4054" y="1758"/>
                  </a:lnTo>
                  <a:cubicBezTo>
                    <a:pt x="3844" y="1006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 flipH="1">
              <a:off x="7404905" y="3672397"/>
              <a:ext cx="1269590" cy="1060900"/>
            </a:xfrm>
            <a:custGeom>
              <a:rect b="b" l="l" r="r" t="t"/>
              <a:pathLst>
                <a:path extrusionOk="0" h="5867" w="7021">
                  <a:moveTo>
                    <a:pt x="3110" y="1"/>
                  </a:moveTo>
                  <a:cubicBezTo>
                    <a:pt x="1380" y="1"/>
                    <a:pt x="0" y="1499"/>
                    <a:pt x="197" y="3268"/>
                  </a:cubicBezTo>
                  <a:cubicBezTo>
                    <a:pt x="344" y="4599"/>
                    <a:pt x="1406" y="5678"/>
                    <a:pt x="2736" y="5843"/>
                  </a:cubicBezTo>
                  <a:cubicBezTo>
                    <a:pt x="2863" y="5859"/>
                    <a:pt x="2988" y="5866"/>
                    <a:pt x="3111" y="5866"/>
                  </a:cubicBezTo>
                  <a:cubicBezTo>
                    <a:pt x="4477" y="5866"/>
                    <a:pt x="5623" y="4934"/>
                    <a:pt x="5949" y="3672"/>
                  </a:cubicBezTo>
                  <a:lnTo>
                    <a:pt x="7020" y="2911"/>
                  </a:lnTo>
                  <a:lnTo>
                    <a:pt x="5933" y="2138"/>
                  </a:lnTo>
                  <a:cubicBezTo>
                    <a:pt x="5585" y="905"/>
                    <a:pt x="4453" y="1"/>
                    <a:pt x="3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7873642" y="3949476"/>
              <a:ext cx="483524" cy="482262"/>
            </a:xfrm>
            <a:custGeom>
              <a:rect b="b" l="l" r="r" t="t"/>
              <a:pathLst>
                <a:path extrusionOk="0" h="11847" w="11878">
                  <a:moveTo>
                    <a:pt x="10523" y="694"/>
                  </a:moveTo>
                  <a:cubicBezTo>
                    <a:pt x="10680" y="694"/>
                    <a:pt x="10901" y="788"/>
                    <a:pt x="10995" y="883"/>
                  </a:cubicBezTo>
                  <a:cubicBezTo>
                    <a:pt x="11121" y="1009"/>
                    <a:pt x="11184" y="1198"/>
                    <a:pt x="11184" y="1356"/>
                  </a:cubicBezTo>
                  <a:cubicBezTo>
                    <a:pt x="11184" y="1576"/>
                    <a:pt x="11121" y="1734"/>
                    <a:pt x="10995" y="1828"/>
                  </a:cubicBezTo>
                  <a:lnTo>
                    <a:pt x="9389" y="3466"/>
                  </a:lnTo>
                  <a:cubicBezTo>
                    <a:pt x="9105" y="3718"/>
                    <a:pt x="8948" y="4096"/>
                    <a:pt x="8916" y="4443"/>
                  </a:cubicBezTo>
                  <a:lnTo>
                    <a:pt x="7467" y="2994"/>
                  </a:lnTo>
                  <a:cubicBezTo>
                    <a:pt x="7813" y="2931"/>
                    <a:pt x="8160" y="2773"/>
                    <a:pt x="8444" y="2521"/>
                  </a:cubicBezTo>
                  <a:lnTo>
                    <a:pt x="10050" y="883"/>
                  </a:lnTo>
                  <a:cubicBezTo>
                    <a:pt x="10176" y="788"/>
                    <a:pt x="10365" y="694"/>
                    <a:pt x="10523" y="694"/>
                  </a:cubicBezTo>
                  <a:close/>
                  <a:moveTo>
                    <a:pt x="5766" y="2427"/>
                  </a:moveTo>
                  <a:cubicBezTo>
                    <a:pt x="5860" y="2427"/>
                    <a:pt x="5955" y="2458"/>
                    <a:pt x="6018" y="2553"/>
                  </a:cubicBezTo>
                  <a:lnTo>
                    <a:pt x="9420" y="5987"/>
                  </a:lnTo>
                  <a:cubicBezTo>
                    <a:pt x="9515" y="6050"/>
                    <a:pt x="9546" y="6144"/>
                    <a:pt x="9546" y="6207"/>
                  </a:cubicBezTo>
                  <a:cubicBezTo>
                    <a:pt x="9452" y="6239"/>
                    <a:pt x="9452" y="6333"/>
                    <a:pt x="9389" y="6396"/>
                  </a:cubicBezTo>
                  <a:cubicBezTo>
                    <a:pt x="9326" y="6459"/>
                    <a:pt x="9239" y="6491"/>
                    <a:pt x="9152" y="6491"/>
                  </a:cubicBezTo>
                  <a:cubicBezTo>
                    <a:pt x="9066" y="6491"/>
                    <a:pt x="8979" y="6459"/>
                    <a:pt x="8916" y="6396"/>
                  </a:cubicBezTo>
                  <a:lnTo>
                    <a:pt x="8444" y="5924"/>
                  </a:lnTo>
                  <a:lnTo>
                    <a:pt x="6018" y="3498"/>
                  </a:lnTo>
                  <a:lnTo>
                    <a:pt x="5545" y="3025"/>
                  </a:lnTo>
                  <a:cubicBezTo>
                    <a:pt x="5419" y="2899"/>
                    <a:pt x="5419" y="2679"/>
                    <a:pt x="5545" y="2553"/>
                  </a:cubicBezTo>
                  <a:cubicBezTo>
                    <a:pt x="5608" y="2458"/>
                    <a:pt x="5703" y="2427"/>
                    <a:pt x="5766" y="2427"/>
                  </a:cubicBezTo>
                  <a:close/>
                  <a:moveTo>
                    <a:pt x="5734" y="4159"/>
                  </a:moveTo>
                  <a:lnTo>
                    <a:pt x="7687" y="6144"/>
                  </a:lnTo>
                  <a:lnTo>
                    <a:pt x="7183" y="6648"/>
                  </a:lnTo>
                  <a:lnTo>
                    <a:pt x="6427" y="5892"/>
                  </a:lnTo>
                  <a:cubicBezTo>
                    <a:pt x="6364" y="5829"/>
                    <a:pt x="6278" y="5798"/>
                    <a:pt x="6191" y="5798"/>
                  </a:cubicBezTo>
                  <a:cubicBezTo>
                    <a:pt x="6104" y="5798"/>
                    <a:pt x="6018" y="5829"/>
                    <a:pt x="5955" y="5892"/>
                  </a:cubicBezTo>
                  <a:cubicBezTo>
                    <a:pt x="5829" y="6018"/>
                    <a:pt x="5829" y="6239"/>
                    <a:pt x="5955" y="6365"/>
                  </a:cubicBezTo>
                  <a:lnTo>
                    <a:pt x="6711" y="7121"/>
                  </a:lnTo>
                  <a:lnTo>
                    <a:pt x="6238" y="7593"/>
                  </a:lnTo>
                  <a:lnTo>
                    <a:pt x="4253" y="5609"/>
                  </a:lnTo>
                  <a:lnTo>
                    <a:pt x="5734" y="4159"/>
                  </a:lnTo>
                  <a:close/>
                  <a:moveTo>
                    <a:pt x="3718" y="6176"/>
                  </a:moveTo>
                  <a:lnTo>
                    <a:pt x="5703" y="8129"/>
                  </a:lnTo>
                  <a:lnTo>
                    <a:pt x="5230" y="8602"/>
                  </a:lnTo>
                  <a:lnTo>
                    <a:pt x="4474" y="7877"/>
                  </a:lnTo>
                  <a:cubicBezTo>
                    <a:pt x="4411" y="7814"/>
                    <a:pt x="4324" y="7782"/>
                    <a:pt x="4238" y="7782"/>
                  </a:cubicBezTo>
                  <a:cubicBezTo>
                    <a:pt x="4151" y="7782"/>
                    <a:pt x="4064" y="7814"/>
                    <a:pt x="4001" y="7877"/>
                  </a:cubicBezTo>
                  <a:cubicBezTo>
                    <a:pt x="3875" y="7972"/>
                    <a:pt x="3875" y="8224"/>
                    <a:pt x="4001" y="8350"/>
                  </a:cubicBezTo>
                  <a:lnTo>
                    <a:pt x="4694" y="9043"/>
                  </a:lnTo>
                  <a:cubicBezTo>
                    <a:pt x="4537" y="9169"/>
                    <a:pt x="4379" y="9232"/>
                    <a:pt x="4190" y="9295"/>
                  </a:cubicBezTo>
                  <a:cubicBezTo>
                    <a:pt x="3119" y="9547"/>
                    <a:pt x="2332" y="9988"/>
                    <a:pt x="1733" y="10586"/>
                  </a:cubicBezTo>
                  <a:lnTo>
                    <a:pt x="1355" y="10964"/>
                  </a:lnTo>
                  <a:cubicBezTo>
                    <a:pt x="1292" y="11027"/>
                    <a:pt x="1205" y="11059"/>
                    <a:pt x="1119" y="11059"/>
                  </a:cubicBezTo>
                  <a:cubicBezTo>
                    <a:pt x="1032" y="11059"/>
                    <a:pt x="945" y="11027"/>
                    <a:pt x="882" y="10964"/>
                  </a:cubicBezTo>
                  <a:cubicBezTo>
                    <a:pt x="819" y="10901"/>
                    <a:pt x="756" y="10807"/>
                    <a:pt x="756" y="10744"/>
                  </a:cubicBezTo>
                  <a:cubicBezTo>
                    <a:pt x="756" y="10649"/>
                    <a:pt x="788" y="10555"/>
                    <a:pt x="882" y="10492"/>
                  </a:cubicBezTo>
                  <a:lnTo>
                    <a:pt x="1260" y="10114"/>
                  </a:lnTo>
                  <a:cubicBezTo>
                    <a:pt x="1859" y="9515"/>
                    <a:pt x="2300" y="8696"/>
                    <a:pt x="2584" y="7656"/>
                  </a:cubicBezTo>
                  <a:cubicBezTo>
                    <a:pt x="2647" y="7404"/>
                    <a:pt x="2804" y="7121"/>
                    <a:pt x="3025" y="6869"/>
                  </a:cubicBezTo>
                  <a:lnTo>
                    <a:pt x="3718" y="6176"/>
                  </a:lnTo>
                  <a:close/>
                  <a:moveTo>
                    <a:pt x="10491" y="1"/>
                  </a:moveTo>
                  <a:cubicBezTo>
                    <a:pt x="10145" y="1"/>
                    <a:pt x="9767" y="158"/>
                    <a:pt x="9515" y="379"/>
                  </a:cubicBezTo>
                  <a:lnTo>
                    <a:pt x="7876" y="1986"/>
                  </a:lnTo>
                  <a:cubicBezTo>
                    <a:pt x="7687" y="2190"/>
                    <a:pt x="7428" y="2293"/>
                    <a:pt x="7164" y="2293"/>
                  </a:cubicBezTo>
                  <a:cubicBezTo>
                    <a:pt x="6900" y="2293"/>
                    <a:pt x="6632" y="2190"/>
                    <a:pt x="6427" y="1986"/>
                  </a:cubicBezTo>
                  <a:cubicBezTo>
                    <a:pt x="6238" y="1797"/>
                    <a:pt x="5978" y="1702"/>
                    <a:pt x="5714" y="1702"/>
                  </a:cubicBezTo>
                  <a:cubicBezTo>
                    <a:pt x="5451" y="1702"/>
                    <a:pt x="5183" y="1797"/>
                    <a:pt x="4978" y="1986"/>
                  </a:cubicBezTo>
                  <a:cubicBezTo>
                    <a:pt x="4600" y="2395"/>
                    <a:pt x="4600" y="3057"/>
                    <a:pt x="4978" y="3435"/>
                  </a:cubicBezTo>
                  <a:lnTo>
                    <a:pt x="5199" y="3687"/>
                  </a:lnTo>
                  <a:lnTo>
                    <a:pt x="3466" y="5420"/>
                  </a:lnTo>
                  <a:lnTo>
                    <a:pt x="2489" y="6396"/>
                  </a:lnTo>
                  <a:cubicBezTo>
                    <a:pt x="2174" y="6711"/>
                    <a:pt x="1985" y="7058"/>
                    <a:pt x="1859" y="7499"/>
                  </a:cubicBezTo>
                  <a:cubicBezTo>
                    <a:pt x="1638" y="8413"/>
                    <a:pt x="1229" y="9106"/>
                    <a:pt x="725" y="9641"/>
                  </a:cubicBezTo>
                  <a:lnTo>
                    <a:pt x="315" y="10019"/>
                  </a:lnTo>
                  <a:cubicBezTo>
                    <a:pt x="126" y="10240"/>
                    <a:pt x="0" y="10492"/>
                    <a:pt x="0" y="10775"/>
                  </a:cubicBezTo>
                  <a:cubicBezTo>
                    <a:pt x="0" y="11059"/>
                    <a:pt x="126" y="11343"/>
                    <a:pt x="315" y="11532"/>
                  </a:cubicBezTo>
                  <a:cubicBezTo>
                    <a:pt x="536" y="11721"/>
                    <a:pt x="788" y="11847"/>
                    <a:pt x="1071" y="11847"/>
                  </a:cubicBezTo>
                  <a:cubicBezTo>
                    <a:pt x="1355" y="11847"/>
                    <a:pt x="1638" y="11721"/>
                    <a:pt x="1828" y="11532"/>
                  </a:cubicBezTo>
                  <a:lnTo>
                    <a:pt x="2237" y="11122"/>
                  </a:lnTo>
                  <a:cubicBezTo>
                    <a:pt x="2741" y="10618"/>
                    <a:pt x="3434" y="10240"/>
                    <a:pt x="4348" y="9988"/>
                  </a:cubicBezTo>
                  <a:cubicBezTo>
                    <a:pt x="4757" y="9862"/>
                    <a:pt x="5136" y="9673"/>
                    <a:pt x="5419" y="9389"/>
                  </a:cubicBezTo>
                  <a:lnTo>
                    <a:pt x="6396" y="8413"/>
                  </a:lnTo>
                  <a:lnTo>
                    <a:pt x="7372" y="7436"/>
                  </a:lnTo>
                  <a:lnTo>
                    <a:pt x="8129" y="6680"/>
                  </a:lnTo>
                  <a:lnTo>
                    <a:pt x="8349" y="6932"/>
                  </a:lnTo>
                  <a:cubicBezTo>
                    <a:pt x="8570" y="7121"/>
                    <a:pt x="8822" y="7247"/>
                    <a:pt x="9105" y="7247"/>
                  </a:cubicBezTo>
                  <a:cubicBezTo>
                    <a:pt x="9389" y="7247"/>
                    <a:pt x="9672" y="7121"/>
                    <a:pt x="9861" y="6932"/>
                  </a:cubicBezTo>
                  <a:cubicBezTo>
                    <a:pt x="10050" y="6711"/>
                    <a:pt x="10176" y="6459"/>
                    <a:pt x="10176" y="6176"/>
                  </a:cubicBezTo>
                  <a:cubicBezTo>
                    <a:pt x="10176" y="5892"/>
                    <a:pt x="10050" y="5609"/>
                    <a:pt x="9861" y="5420"/>
                  </a:cubicBezTo>
                  <a:cubicBezTo>
                    <a:pt x="9672" y="5231"/>
                    <a:pt x="9546" y="4947"/>
                    <a:pt x="9546" y="4664"/>
                  </a:cubicBezTo>
                  <a:cubicBezTo>
                    <a:pt x="9546" y="4380"/>
                    <a:pt x="9672" y="4128"/>
                    <a:pt x="9861" y="3907"/>
                  </a:cubicBezTo>
                  <a:lnTo>
                    <a:pt x="11468" y="2364"/>
                  </a:lnTo>
                  <a:cubicBezTo>
                    <a:pt x="11752" y="2080"/>
                    <a:pt x="11878" y="1734"/>
                    <a:pt x="11878" y="1356"/>
                  </a:cubicBezTo>
                  <a:cubicBezTo>
                    <a:pt x="11878" y="1009"/>
                    <a:pt x="11720" y="662"/>
                    <a:pt x="11468" y="379"/>
                  </a:cubicBezTo>
                  <a:cubicBezTo>
                    <a:pt x="11184" y="95"/>
                    <a:pt x="10838" y="1"/>
                    <a:pt x="104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" name="Google Shape;869;p31"/>
          <p:cNvGrpSpPr/>
          <p:nvPr/>
        </p:nvGrpSpPr>
        <p:grpSpPr>
          <a:xfrm>
            <a:off x="457352" y="3669109"/>
            <a:ext cx="3628868" cy="1060900"/>
            <a:chOff x="457352" y="3669109"/>
            <a:chExt cx="3628868" cy="1060900"/>
          </a:xfrm>
        </p:grpSpPr>
        <p:sp>
          <p:nvSpPr>
            <p:cNvPr id="870" name="Google Shape;870;p31"/>
            <p:cNvSpPr/>
            <p:nvPr/>
          </p:nvSpPr>
          <p:spPr>
            <a:xfrm>
              <a:off x="904171" y="3738195"/>
              <a:ext cx="3182049" cy="907380"/>
            </a:xfrm>
            <a:custGeom>
              <a:rect b="b" l="l" r="r" t="t"/>
              <a:pathLst>
                <a:path extrusionOk="0" h="5018" w="12326">
                  <a:moveTo>
                    <a:pt x="29" y="0"/>
                  </a:moveTo>
                  <a:lnTo>
                    <a:pt x="0" y="5017"/>
                  </a:lnTo>
                  <a:lnTo>
                    <a:pt x="12325" y="5017"/>
                  </a:lnTo>
                  <a:lnTo>
                    <a:pt x="12325" y="2004"/>
                  </a:lnTo>
                  <a:cubicBezTo>
                    <a:pt x="12325" y="898"/>
                    <a:pt x="11428" y="0"/>
                    <a:pt x="10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915758" y="3736920"/>
              <a:ext cx="929996" cy="907380"/>
            </a:xfrm>
            <a:custGeom>
              <a:rect b="b" l="l" r="r" t="t"/>
              <a:pathLst>
                <a:path extrusionOk="0" h="5018" w="5143">
                  <a:moveTo>
                    <a:pt x="28" y="0"/>
                  </a:moveTo>
                  <a:lnTo>
                    <a:pt x="1" y="5018"/>
                  </a:lnTo>
                  <a:lnTo>
                    <a:pt x="2819" y="5018"/>
                  </a:lnTo>
                  <a:cubicBezTo>
                    <a:pt x="3429" y="4627"/>
                    <a:pt x="3885" y="4013"/>
                    <a:pt x="4072" y="3292"/>
                  </a:cubicBezTo>
                  <a:lnTo>
                    <a:pt x="5142" y="2530"/>
                  </a:lnTo>
                  <a:lnTo>
                    <a:pt x="4054" y="1758"/>
                  </a:lnTo>
                  <a:cubicBezTo>
                    <a:pt x="3844" y="1006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457352" y="3669109"/>
              <a:ext cx="1269590" cy="1060900"/>
            </a:xfrm>
            <a:custGeom>
              <a:rect b="b" l="l" r="r" t="t"/>
              <a:pathLst>
                <a:path extrusionOk="0" h="5867" w="7021">
                  <a:moveTo>
                    <a:pt x="3110" y="1"/>
                  </a:moveTo>
                  <a:cubicBezTo>
                    <a:pt x="1380" y="1"/>
                    <a:pt x="0" y="1499"/>
                    <a:pt x="197" y="3268"/>
                  </a:cubicBezTo>
                  <a:cubicBezTo>
                    <a:pt x="344" y="4599"/>
                    <a:pt x="1406" y="5678"/>
                    <a:pt x="2736" y="5843"/>
                  </a:cubicBezTo>
                  <a:cubicBezTo>
                    <a:pt x="2863" y="5859"/>
                    <a:pt x="2988" y="5866"/>
                    <a:pt x="3111" y="5866"/>
                  </a:cubicBezTo>
                  <a:cubicBezTo>
                    <a:pt x="4477" y="5866"/>
                    <a:pt x="5623" y="4934"/>
                    <a:pt x="5949" y="3672"/>
                  </a:cubicBezTo>
                  <a:lnTo>
                    <a:pt x="7020" y="2911"/>
                  </a:lnTo>
                  <a:lnTo>
                    <a:pt x="5933" y="2138"/>
                  </a:lnTo>
                  <a:cubicBezTo>
                    <a:pt x="5585" y="905"/>
                    <a:pt x="4453" y="1"/>
                    <a:pt x="3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3" name="Google Shape;873;p31"/>
            <p:cNvGrpSpPr/>
            <p:nvPr/>
          </p:nvGrpSpPr>
          <p:grpSpPr>
            <a:xfrm>
              <a:off x="746688" y="3993094"/>
              <a:ext cx="479656" cy="395026"/>
              <a:chOff x="-26986100" y="2735800"/>
              <a:chExt cx="294575" cy="242600"/>
            </a:xfrm>
          </p:grpSpPr>
          <p:sp>
            <p:nvSpPr>
              <p:cNvPr id="874" name="Google Shape;874;p31"/>
              <p:cNvSpPr/>
              <p:nvPr/>
            </p:nvSpPr>
            <p:spPr>
              <a:xfrm>
                <a:off x="-26986100" y="2735800"/>
                <a:ext cx="294575" cy="242600"/>
              </a:xfrm>
              <a:custGeom>
                <a:rect b="b" l="l" r="r" t="t"/>
                <a:pathLst>
                  <a:path extrusionOk="0" h="9704" w="11783">
                    <a:moveTo>
                      <a:pt x="3781" y="757"/>
                    </a:moveTo>
                    <a:cubicBezTo>
                      <a:pt x="3970" y="757"/>
                      <a:pt x="4127" y="914"/>
                      <a:pt x="4127" y="1103"/>
                    </a:cubicBezTo>
                    <a:lnTo>
                      <a:pt x="4127" y="1481"/>
                    </a:lnTo>
                    <a:lnTo>
                      <a:pt x="3434" y="1481"/>
                    </a:lnTo>
                    <a:lnTo>
                      <a:pt x="3434" y="1103"/>
                    </a:lnTo>
                    <a:cubicBezTo>
                      <a:pt x="3434" y="914"/>
                      <a:pt x="3592" y="757"/>
                      <a:pt x="3781" y="757"/>
                    </a:cubicBezTo>
                    <a:close/>
                    <a:moveTo>
                      <a:pt x="9137" y="2804"/>
                    </a:moveTo>
                    <a:cubicBezTo>
                      <a:pt x="9515" y="2836"/>
                      <a:pt x="9924" y="3088"/>
                      <a:pt x="10082" y="3466"/>
                    </a:cubicBezTo>
                    <a:lnTo>
                      <a:pt x="10932" y="5608"/>
                    </a:lnTo>
                    <a:lnTo>
                      <a:pt x="9357" y="5608"/>
                    </a:lnTo>
                    <a:cubicBezTo>
                      <a:pt x="9168" y="5608"/>
                      <a:pt x="9010" y="5451"/>
                      <a:pt x="9010" y="5262"/>
                    </a:cubicBezTo>
                    <a:lnTo>
                      <a:pt x="9010" y="2804"/>
                    </a:lnTo>
                    <a:close/>
                    <a:moveTo>
                      <a:pt x="6522" y="2143"/>
                    </a:moveTo>
                    <a:cubicBezTo>
                      <a:pt x="6742" y="2143"/>
                      <a:pt x="6900" y="2300"/>
                      <a:pt x="6900" y="2489"/>
                    </a:cubicBezTo>
                    <a:lnTo>
                      <a:pt x="6900" y="6301"/>
                    </a:lnTo>
                    <a:lnTo>
                      <a:pt x="630" y="6301"/>
                    </a:lnTo>
                    <a:lnTo>
                      <a:pt x="630" y="2489"/>
                    </a:lnTo>
                    <a:cubicBezTo>
                      <a:pt x="630" y="2300"/>
                      <a:pt x="788" y="2143"/>
                      <a:pt x="977" y="2143"/>
                    </a:cubicBezTo>
                    <a:close/>
                    <a:moveTo>
                      <a:pt x="6900" y="7026"/>
                    </a:moveTo>
                    <a:lnTo>
                      <a:pt x="6900" y="8412"/>
                    </a:lnTo>
                    <a:lnTo>
                      <a:pt x="3340" y="8412"/>
                    </a:lnTo>
                    <a:cubicBezTo>
                      <a:pt x="3182" y="8003"/>
                      <a:pt x="2836" y="7688"/>
                      <a:pt x="2363" y="7688"/>
                    </a:cubicBezTo>
                    <a:cubicBezTo>
                      <a:pt x="1890" y="7688"/>
                      <a:pt x="1544" y="7971"/>
                      <a:pt x="1386" y="8412"/>
                    </a:cubicBezTo>
                    <a:lnTo>
                      <a:pt x="977" y="8412"/>
                    </a:lnTo>
                    <a:cubicBezTo>
                      <a:pt x="788" y="8412"/>
                      <a:pt x="630" y="8255"/>
                      <a:pt x="630" y="8034"/>
                    </a:cubicBezTo>
                    <a:lnTo>
                      <a:pt x="630" y="7026"/>
                    </a:lnTo>
                    <a:close/>
                    <a:moveTo>
                      <a:pt x="8349" y="2836"/>
                    </a:moveTo>
                    <a:lnTo>
                      <a:pt x="8349" y="5293"/>
                    </a:lnTo>
                    <a:cubicBezTo>
                      <a:pt x="8349" y="5892"/>
                      <a:pt x="8821" y="6301"/>
                      <a:pt x="9357" y="6301"/>
                    </a:cubicBezTo>
                    <a:lnTo>
                      <a:pt x="11090" y="6301"/>
                    </a:lnTo>
                    <a:lnTo>
                      <a:pt x="11090" y="7026"/>
                    </a:lnTo>
                    <a:lnTo>
                      <a:pt x="10743" y="7026"/>
                    </a:lnTo>
                    <a:cubicBezTo>
                      <a:pt x="10554" y="7026"/>
                      <a:pt x="10397" y="7184"/>
                      <a:pt x="10397" y="7373"/>
                    </a:cubicBezTo>
                    <a:cubicBezTo>
                      <a:pt x="10397" y="7562"/>
                      <a:pt x="10554" y="7719"/>
                      <a:pt x="10743" y="7719"/>
                    </a:cubicBezTo>
                    <a:lnTo>
                      <a:pt x="11090" y="7719"/>
                    </a:lnTo>
                    <a:lnTo>
                      <a:pt x="11090" y="8097"/>
                    </a:lnTo>
                    <a:cubicBezTo>
                      <a:pt x="11090" y="8255"/>
                      <a:pt x="10932" y="8412"/>
                      <a:pt x="10743" y="8412"/>
                    </a:cubicBezTo>
                    <a:lnTo>
                      <a:pt x="10365" y="8412"/>
                    </a:lnTo>
                    <a:cubicBezTo>
                      <a:pt x="10208" y="8003"/>
                      <a:pt x="9830" y="7688"/>
                      <a:pt x="9357" y="7688"/>
                    </a:cubicBezTo>
                    <a:cubicBezTo>
                      <a:pt x="8947" y="7688"/>
                      <a:pt x="8538" y="7971"/>
                      <a:pt x="8380" y="8412"/>
                    </a:cubicBezTo>
                    <a:lnTo>
                      <a:pt x="7593" y="8412"/>
                    </a:lnTo>
                    <a:lnTo>
                      <a:pt x="7593" y="2836"/>
                    </a:lnTo>
                    <a:close/>
                    <a:moveTo>
                      <a:pt x="2363" y="8349"/>
                    </a:moveTo>
                    <a:cubicBezTo>
                      <a:pt x="2552" y="8349"/>
                      <a:pt x="2709" y="8507"/>
                      <a:pt x="2709" y="8727"/>
                    </a:cubicBezTo>
                    <a:cubicBezTo>
                      <a:pt x="2709" y="8916"/>
                      <a:pt x="2552" y="9074"/>
                      <a:pt x="2363" y="9074"/>
                    </a:cubicBezTo>
                    <a:cubicBezTo>
                      <a:pt x="2174" y="9074"/>
                      <a:pt x="2016" y="8916"/>
                      <a:pt x="2016" y="8727"/>
                    </a:cubicBezTo>
                    <a:cubicBezTo>
                      <a:pt x="2016" y="8507"/>
                      <a:pt x="2174" y="8349"/>
                      <a:pt x="2363" y="8349"/>
                    </a:cubicBezTo>
                    <a:close/>
                    <a:moveTo>
                      <a:pt x="9326" y="8349"/>
                    </a:moveTo>
                    <a:cubicBezTo>
                      <a:pt x="9515" y="8349"/>
                      <a:pt x="9672" y="8507"/>
                      <a:pt x="9672" y="8727"/>
                    </a:cubicBezTo>
                    <a:cubicBezTo>
                      <a:pt x="9672" y="8916"/>
                      <a:pt x="9515" y="9074"/>
                      <a:pt x="9326" y="9074"/>
                    </a:cubicBezTo>
                    <a:cubicBezTo>
                      <a:pt x="9137" y="9074"/>
                      <a:pt x="8979" y="8916"/>
                      <a:pt x="8979" y="8727"/>
                    </a:cubicBezTo>
                    <a:cubicBezTo>
                      <a:pt x="8979" y="8507"/>
                      <a:pt x="9137" y="8349"/>
                      <a:pt x="9326" y="8349"/>
                    </a:cubicBezTo>
                    <a:close/>
                    <a:moveTo>
                      <a:pt x="3781" y="1"/>
                    </a:moveTo>
                    <a:cubicBezTo>
                      <a:pt x="3182" y="1"/>
                      <a:pt x="2741" y="473"/>
                      <a:pt x="2741" y="1040"/>
                    </a:cubicBezTo>
                    <a:lnTo>
                      <a:pt x="2741" y="1387"/>
                    </a:lnTo>
                    <a:lnTo>
                      <a:pt x="1008" y="1387"/>
                    </a:lnTo>
                    <a:cubicBezTo>
                      <a:pt x="441" y="1387"/>
                      <a:pt x="0" y="1859"/>
                      <a:pt x="0" y="2395"/>
                    </a:cubicBezTo>
                    <a:lnTo>
                      <a:pt x="0" y="7971"/>
                    </a:lnTo>
                    <a:cubicBezTo>
                      <a:pt x="0" y="8538"/>
                      <a:pt x="473" y="8979"/>
                      <a:pt x="1008" y="8979"/>
                    </a:cubicBezTo>
                    <a:lnTo>
                      <a:pt x="1418" y="8979"/>
                    </a:lnTo>
                    <a:cubicBezTo>
                      <a:pt x="1575" y="9389"/>
                      <a:pt x="1922" y="9704"/>
                      <a:pt x="2394" y="9704"/>
                    </a:cubicBezTo>
                    <a:cubicBezTo>
                      <a:pt x="2867" y="9704"/>
                      <a:pt x="3214" y="9420"/>
                      <a:pt x="3371" y="8979"/>
                    </a:cubicBezTo>
                    <a:lnTo>
                      <a:pt x="8380" y="8979"/>
                    </a:lnTo>
                    <a:cubicBezTo>
                      <a:pt x="8538" y="9389"/>
                      <a:pt x="8916" y="9704"/>
                      <a:pt x="9389" y="9704"/>
                    </a:cubicBezTo>
                    <a:cubicBezTo>
                      <a:pt x="9798" y="9704"/>
                      <a:pt x="10208" y="9420"/>
                      <a:pt x="10365" y="8979"/>
                    </a:cubicBezTo>
                    <a:lnTo>
                      <a:pt x="10743" y="8979"/>
                    </a:lnTo>
                    <a:cubicBezTo>
                      <a:pt x="11342" y="8979"/>
                      <a:pt x="11783" y="8507"/>
                      <a:pt x="11783" y="7971"/>
                    </a:cubicBezTo>
                    <a:lnTo>
                      <a:pt x="11783" y="6144"/>
                    </a:lnTo>
                    <a:cubicBezTo>
                      <a:pt x="11783" y="6112"/>
                      <a:pt x="11783" y="5986"/>
                      <a:pt x="11720" y="5892"/>
                    </a:cubicBezTo>
                    <a:cubicBezTo>
                      <a:pt x="11688" y="5766"/>
                      <a:pt x="11688" y="5671"/>
                      <a:pt x="11657" y="5577"/>
                    </a:cubicBezTo>
                    <a:lnTo>
                      <a:pt x="10712" y="3214"/>
                    </a:lnTo>
                    <a:cubicBezTo>
                      <a:pt x="10428" y="2521"/>
                      <a:pt x="9798" y="2080"/>
                      <a:pt x="9105" y="2080"/>
                    </a:cubicBezTo>
                    <a:lnTo>
                      <a:pt x="7530" y="2080"/>
                    </a:lnTo>
                    <a:cubicBezTo>
                      <a:pt x="7372" y="1702"/>
                      <a:pt x="6994" y="1387"/>
                      <a:pt x="6522" y="1387"/>
                    </a:cubicBezTo>
                    <a:lnTo>
                      <a:pt x="4789" y="1387"/>
                    </a:lnTo>
                    <a:lnTo>
                      <a:pt x="4789" y="1040"/>
                    </a:lnTo>
                    <a:cubicBezTo>
                      <a:pt x="4789" y="442"/>
                      <a:pt x="4316" y="1"/>
                      <a:pt x="37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1"/>
              <p:cNvSpPr/>
              <p:nvPr/>
            </p:nvSpPr>
            <p:spPr>
              <a:xfrm>
                <a:off x="-26927050" y="2805900"/>
                <a:ext cx="70925" cy="70900"/>
              </a:xfrm>
              <a:custGeom>
                <a:rect b="b" l="l" r="r" t="t"/>
                <a:pathLst>
                  <a:path extrusionOk="0" h="2836" w="2837">
                    <a:moveTo>
                      <a:pt x="1419" y="0"/>
                    </a:moveTo>
                    <a:cubicBezTo>
                      <a:pt x="1230" y="0"/>
                      <a:pt x="1072" y="158"/>
                      <a:pt x="1072" y="347"/>
                    </a:cubicBezTo>
                    <a:lnTo>
                      <a:pt x="1072" y="1072"/>
                    </a:lnTo>
                    <a:lnTo>
                      <a:pt x="347" y="1072"/>
                    </a:lnTo>
                    <a:cubicBezTo>
                      <a:pt x="158" y="1072"/>
                      <a:pt x="1" y="1229"/>
                      <a:pt x="1" y="1418"/>
                    </a:cubicBezTo>
                    <a:cubicBezTo>
                      <a:pt x="1" y="1607"/>
                      <a:pt x="158" y="1765"/>
                      <a:pt x="347" y="1765"/>
                    </a:cubicBezTo>
                    <a:lnTo>
                      <a:pt x="1072" y="1765"/>
                    </a:lnTo>
                    <a:lnTo>
                      <a:pt x="1072" y="2489"/>
                    </a:lnTo>
                    <a:cubicBezTo>
                      <a:pt x="1072" y="2678"/>
                      <a:pt x="1230" y="2836"/>
                      <a:pt x="1419" y="2836"/>
                    </a:cubicBezTo>
                    <a:cubicBezTo>
                      <a:pt x="1608" y="2836"/>
                      <a:pt x="1765" y="2678"/>
                      <a:pt x="1765" y="2489"/>
                    </a:cubicBezTo>
                    <a:lnTo>
                      <a:pt x="1765" y="1765"/>
                    </a:lnTo>
                    <a:lnTo>
                      <a:pt x="2490" y="1765"/>
                    </a:lnTo>
                    <a:cubicBezTo>
                      <a:pt x="2679" y="1765"/>
                      <a:pt x="2836" y="1607"/>
                      <a:pt x="2836" y="1418"/>
                    </a:cubicBezTo>
                    <a:cubicBezTo>
                      <a:pt x="2836" y="1229"/>
                      <a:pt x="2679" y="1072"/>
                      <a:pt x="2490" y="1072"/>
                    </a:cubicBezTo>
                    <a:lnTo>
                      <a:pt x="1765" y="1072"/>
                    </a:lnTo>
                    <a:lnTo>
                      <a:pt x="1765" y="347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6" name="Google Shape;876;p31"/>
          <p:cNvGrpSpPr/>
          <p:nvPr/>
        </p:nvGrpSpPr>
        <p:grpSpPr>
          <a:xfrm>
            <a:off x="5045627" y="1083285"/>
            <a:ext cx="3628868" cy="1060719"/>
            <a:chOff x="5045627" y="1083285"/>
            <a:chExt cx="3628868" cy="1060719"/>
          </a:xfrm>
        </p:grpSpPr>
        <p:sp>
          <p:nvSpPr>
            <p:cNvPr id="877" name="Google Shape;877;p31"/>
            <p:cNvSpPr/>
            <p:nvPr/>
          </p:nvSpPr>
          <p:spPr>
            <a:xfrm flipH="1">
              <a:off x="5045627" y="1152188"/>
              <a:ext cx="3182049" cy="907561"/>
            </a:xfrm>
            <a:custGeom>
              <a:rect b="b" l="l" r="r" t="t"/>
              <a:pathLst>
                <a:path extrusionOk="0" h="5019" w="12326">
                  <a:moveTo>
                    <a:pt x="29" y="1"/>
                  </a:moveTo>
                  <a:lnTo>
                    <a:pt x="0" y="5019"/>
                  </a:lnTo>
                  <a:lnTo>
                    <a:pt x="12325" y="5019"/>
                  </a:lnTo>
                  <a:lnTo>
                    <a:pt x="12325" y="2005"/>
                  </a:lnTo>
                  <a:cubicBezTo>
                    <a:pt x="12325" y="898"/>
                    <a:pt x="11428" y="1"/>
                    <a:pt x="10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 flipH="1">
              <a:off x="7286093" y="1153808"/>
              <a:ext cx="929996" cy="907380"/>
            </a:xfrm>
            <a:custGeom>
              <a:rect b="b" l="l" r="r" t="t"/>
              <a:pathLst>
                <a:path extrusionOk="0" h="5018" w="5143">
                  <a:moveTo>
                    <a:pt x="28" y="0"/>
                  </a:moveTo>
                  <a:lnTo>
                    <a:pt x="1" y="5018"/>
                  </a:lnTo>
                  <a:lnTo>
                    <a:pt x="2819" y="5018"/>
                  </a:lnTo>
                  <a:cubicBezTo>
                    <a:pt x="3429" y="4625"/>
                    <a:pt x="3885" y="4013"/>
                    <a:pt x="4072" y="3292"/>
                  </a:cubicBezTo>
                  <a:lnTo>
                    <a:pt x="5142" y="2530"/>
                  </a:lnTo>
                  <a:lnTo>
                    <a:pt x="4054" y="1758"/>
                  </a:lnTo>
                  <a:cubicBezTo>
                    <a:pt x="3844" y="1006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 flipH="1">
              <a:off x="7404905" y="1083285"/>
              <a:ext cx="1269590" cy="1060719"/>
            </a:xfrm>
            <a:custGeom>
              <a:rect b="b" l="l" r="r" t="t"/>
              <a:pathLst>
                <a:path extrusionOk="0" h="5866" w="7021">
                  <a:moveTo>
                    <a:pt x="3110" y="0"/>
                  </a:moveTo>
                  <a:cubicBezTo>
                    <a:pt x="1380" y="0"/>
                    <a:pt x="0" y="1498"/>
                    <a:pt x="197" y="3267"/>
                  </a:cubicBezTo>
                  <a:cubicBezTo>
                    <a:pt x="344" y="4598"/>
                    <a:pt x="1406" y="5678"/>
                    <a:pt x="2736" y="5843"/>
                  </a:cubicBezTo>
                  <a:cubicBezTo>
                    <a:pt x="2863" y="5858"/>
                    <a:pt x="2988" y="5866"/>
                    <a:pt x="3111" y="5866"/>
                  </a:cubicBezTo>
                  <a:cubicBezTo>
                    <a:pt x="4477" y="5866"/>
                    <a:pt x="5623" y="4933"/>
                    <a:pt x="5949" y="3671"/>
                  </a:cubicBezTo>
                  <a:lnTo>
                    <a:pt x="7020" y="2910"/>
                  </a:lnTo>
                  <a:lnTo>
                    <a:pt x="5933" y="2138"/>
                  </a:lnTo>
                  <a:cubicBezTo>
                    <a:pt x="5585" y="905"/>
                    <a:pt x="4453" y="0"/>
                    <a:pt x="3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0" name="Google Shape;880;p31"/>
            <p:cNvGrpSpPr/>
            <p:nvPr/>
          </p:nvGrpSpPr>
          <p:grpSpPr>
            <a:xfrm>
              <a:off x="7877922" y="1383603"/>
              <a:ext cx="474963" cy="476150"/>
              <a:chOff x="-25104475" y="2340425"/>
              <a:chExt cx="295375" cy="296150"/>
            </a:xfrm>
          </p:grpSpPr>
          <p:sp>
            <p:nvSpPr>
              <p:cNvPr id="881" name="Google Shape;881;p31"/>
              <p:cNvSpPr/>
              <p:nvPr/>
            </p:nvSpPr>
            <p:spPr>
              <a:xfrm>
                <a:off x="-25104475" y="2340425"/>
                <a:ext cx="225275" cy="296150"/>
              </a:xfrm>
              <a:custGeom>
                <a:rect b="b" l="l" r="r" t="t"/>
                <a:pathLst>
                  <a:path extrusionOk="0" h="11846" w="9011">
                    <a:moveTo>
                      <a:pt x="4474" y="693"/>
                    </a:moveTo>
                    <a:cubicBezTo>
                      <a:pt x="5041" y="693"/>
                      <a:pt x="5514" y="1166"/>
                      <a:pt x="5514" y="1733"/>
                    </a:cubicBezTo>
                    <a:cubicBezTo>
                      <a:pt x="5514" y="1922"/>
                      <a:pt x="5671" y="2079"/>
                      <a:pt x="5860" y="2079"/>
                    </a:cubicBezTo>
                    <a:lnTo>
                      <a:pt x="6585" y="2079"/>
                    </a:lnTo>
                    <a:cubicBezTo>
                      <a:pt x="6774" y="2079"/>
                      <a:pt x="6931" y="2237"/>
                      <a:pt x="6931" y="2426"/>
                    </a:cubicBezTo>
                    <a:lnTo>
                      <a:pt x="6931" y="2804"/>
                    </a:lnTo>
                    <a:lnTo>
                      <a:pt x="2080" y="2804"/>
                    </a:lnTo>
                    <a:lnTo>
                      <a:pt x="2080" y="2426"/>
                    </a:lnTo>
                    <a:cubicBezTo>
                      <a:pt x="2048" y="2237"/>
                      <a:pt x="2206" y="2079"/>
                      <a:pt x="2395" y="2079"/>
                    </a:cubicBezTo>
                    <a:lnTo>
                      <a:pt x="3119" y="2079"/>
                    </a:lnTo>
                    <a:cubicBezTo>
                      <a:pt x="3308" y="2079"/>
                      <a:pt x="3466" y="1922"/>
                      <a:pt x="3466" y="1733"/>
                    </a:cubicBezTo>
                    <a:cubicBezTo>
                      <a:pt x="3466" y="1134"/>
                      <a:pt x="3939" y="693"/>
                      <a:pt x="4474" y="693"/>
                    </a:cubicBezTo>
                    <a:close/>
                    <a:moveTo>
                      <a:pt x="8003" y="2804"/>
                    </a:moveTo>
                    <a:cubicBezTo>
                      <a:pt x="8192" y="2804"/>
                      <a:pt x="8349" y="2962"/>
                      <a:pt x="8349" y="3151"/>
                    </a:cubicBezTo>
                    <a:lnTo>
                      <a:pt x="8349" y="10838"/>
                    </a:lnTo>
                    <a:lnTo>
                      <a:pt x="8286" y="10838"/>
                    </a:lnTo>
                    <a:cubicBezTo>
                      <a:pt x="8286" y="11027"/>
                      <a:pt x="8129" y="11184"/>
                      <a:pt x="7940" y="11184"/>
                    </a:cubicBezTo>
                    <a:lnTo>
                      <a:pt x="1009" y="11184"/>
                    </a:lnTo>
                    <a:cubicBezTo>
                      <a:pt x="820" y="11184"/>
                      <a:pt x="662" y="11027"/>
                      <a:pt x="662" y="10838"/>
                    </a:cubicBezTo>
                    <a:lnTo>
                      <a:pt x="662" y="3151"/>
                    </a:lnTo>
                    <a:cubicBezTo>
                      <a:pt x="662" y="2962"/>
                      <a:pt x="820" y="2804"/>
                      <a:pt x="1009" y="2804"/>
                    </a:cubicBezTo>
                    <a:lnTo>
                      <a:pt x="1355" y="2804"/>
                    </a:lnTo>
                    <a:lnTo>
                      <a:pt x="1355" y="3151"/>
                    </a:lnTo>
                    <a:cubicBezTo>
                      <a:pt x="1355" y="3340"/>
                      <a:pt x="1544" y="3497"/>
                      <a:pt x="1733" y="3497"/>
                    </a:cubicBezTo>
                    <a:lnTo>
                      <a:pt x="7278" y="3497"/>
                    </a:lnTo>
                    <a:cubicBezTo>
                      <a:pt x="7467" y="3497"/>
                      <a:pt x="7625" y="3340"/>
                      <a:pt x="7625" y="3151"/>
                    </a:cubicBezTo>
                    <a:lnTo>
                      <a:pt x="7625" y="2804"/>
                    </a:lnTo>
                    <a:close/>
                    <a:moveTo>
                      <a:pt x="4474" y="0"/>
                    </a:moveTo>
                    <a:cubicBezTo>
                      <a:pt x="3655" y="0"/>
                      <a:pt x="2930" y="599"/>
                      <a:pt x="2773" y="1386"/>
                    </a:cubicBezTo>
                    <a:lnTo>
                      <a:pt x="2395" y="1386"/>
                    </a:lnTo>
                    <a:cubicBezTo>
                      <a:pt x="1954" y="1386"/>
                      <a:pt x="1576" y="1638"/>
                      <a:pt x="1418" y="2079"/>
                    </a:cubicBezTo>
                    <a:lnTo>
                      <a:pt x="1009" y="2079"/>
                    </a:lnTo>
                    <a:cubicBezTo>
                      <a:pt x="410" y="2079"/>
                      <a:pt x="0" y="2552"/>
                      <a:pt x="0" y="3119"/>
                    </a:cubicBezTo>
                    <a:lnTo>
                      <a:pt x="0" y="10838"/>
                    </a:lnTo>
                    <a:cubicBezTo>
                      <a:pt x="0" y="11405"/>
                      <a:pt x="473" y="11846"/>
                      <a:pt x="1009" y="11846"/>
                    </a:cubicBezTo>
                    <a:lnTo>
                      <a:pt x="7940" y="11846"/>
                    </a:lnTo>
                    <a:cubicBezTo>
                      <a:pt x="8538" y="11846"/>
                      <a:pt x="8979" y="11373"/>
                      <a:pt x="8979" y="10838"/>
                    </a:cubicBezTo>
                    <a:lnTo>
                      <a:pt x="8979" y="3151"/>
                    </a:lnTo>
                    <a:cubicBezTo>
                      <a:pt x="9011" y="2552"/>
                      <a:pt x="8538" y="2079"/>
                      <a:pt x="7940" y="2079"/>
                    </a:cubicBezTo>
                    <a:lnTo>
                      <a:pt x="7562" y="2079"/>
                    </a:lnTo>
                    <a:cubicBezTo>
                      <a:pt x="7404" y="1701"/>
                      <a:pt x="7026" y="1386"/>
                      <a:pt x="6553" y="1386"/>
                    </a:cubicBezTo>
                    <a:lnTo>
                      <a:pt x="6175" y="1386"/>
                    </a:lnTo>
                    <a:cubicBezTo>
                      <a:pt x="6018" y="599"/>
                      <a:pt x="5293" y="0"/>
                      <a:pt x="4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1"/>
              <p:cNvSpPr/>
              <p:nvPr/>
            </p:nvSpPr>
            <p:spPr>
              <a:xfrm>
                <a:off x="-25001300" y="2375075"/>
                <a:ext cx="18150" cy="17350"/>
              </a:xfrm>
              <a:custGeom>
                <a:rect b="b" l="l" r="r" t="t"/>
                <a:pathLst>
                  <a:path extrusionOk="0" h="694" w="726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7" y="693"/>
                    </a:cubicBezTo>
                    <a:cubicBezTo>
                      <a:pt x="568" y="693"/>
                      <a:pt x="725" y="536"/>
                      <a:pt x="725" y="347"/>
                    </a:cubicBezTo>
                    <a:cubicBezTo>
                      <a:pt x="725" y="158"/>
                      <a:pt x="568" y="0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1"/>
              <p:cNvSpPr/>
              <p:nvPr/>
            </p:nvSpPr>
            <p:spPr>
              <a:xfrm>
                <a:off x="-25070600" y="2444375"/>
                <a:ext cx="87450" cy="86675"/>
              </a:xfrm>
              <a:custGeom>
                <a:rect b="b" l="l" r="r" t="t"/>
                <a:pathLst>
                  <a:path extrusionOk="0" h="3467" w="3498">
                    <a:moveTo>
                      <a:pt x="2773" y="725"/>
                    </a:moveTo>
                    <a:lnTo>
                      <a:pt x="2773" y="2805"/>
                    </a:lnTo>
                    <a:lnTo>
                      <a:pt x="693" y="2805"/>
                    </a:lnTo>
                    <a:lnTo>
                      <a:pt x="693" y="725"/>
                    </a:lnTo>
                    <a:close/>
                    <a:moveTo>
                      <a:pt x="378" y="1"/>
                    </a:moveTo>
                    <a:cubicBezTo>
                      <a:pt x="189" y="1"/>
                      <a:pt x="0" y="158"/>
                      <a:pt x="0" y="379"/>
                    </a:cubicBezTo>
                    <a:lnTo>
                      <a:pt x="0" y="3120"/>
                    </a:lnTo>
                    <a:cubicBezTo>
                      <a:pt x="0" y="3309"/>
                      <a:pt x="189" y="3466"/>
                      <a:pt x="378" y="3466"/>
                    </a:cubicBezTo>
                    <a:lnTo>
                      <a:pt x="3119" y="3466"/>
                    </a:lnTo>
                    <a:cubicBezTo>
                      <a:pt x="3340" y="3466"/>
                      <a:pt x="3497" y="3309"/>
                      <a:pt x="3497" y="3120"/>
                    </a:cubicBezTo>
                    <a:lnTo>
                      <a:pt x="3497" y="379"/>
                    </a:lnTo>
                    <a:cubicBezTo>
                      <a:pt x="3497" y="158"/>
                      <a:pt x="3340" y="1"/>
                      <a:pt x="31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1"/>
              <p:cNvSpPr/>
              <p:nvPr/>
            </p:nvSpPr>
            <p:spPr>
              <a:xfrm>
                <a:off x="-24966650" y="2479025"/>
                <a:ext cx="52025" cy="18150"/>
              </a:xfrm>
              <a:custGeom>
                <a:rect b="b" l="l" r="r" t="t"/>
                <a:pathLst>
                  <a:path extrusionOk="0" h="726" w="2081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lnTo>
                      <a:pt x="1734" y="726"/>
                    </a:lnTo>
                    <a:cubicBezTo>
                      <a:pt x="1923" y="726"/>
                      <a:pt x="2080" y="568"/>
                      <a:pt x="2080" y="347"/>
                    </a:cubicBezTo>
                    <a:cubicBezTo>
                      <a:pt x="2080" y="158"/>
                      <a:pt x="1923" y="1"/>
                      <a:pt x="17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1"/>
              <p:cNvSpPr/>
              <p:nvPr/>
            </p:nvSpPr>
            <p:spPr>
              <a:xfrm>
                <a:off x="-24966650" y="2444375"/>
                <a:ext cx="52025" cy="18150"/>
              </a:xfrm>
              <a:custGeom>
                <a:rect b="b" l="l" r="r" t="t"/>
                <a:pathLst>
                  <a:path extrusionOk="0" h="726" w="2081">
                    <a:moveTo>
                      <a:pt x="347" y="1"/>
                    </a:moveTo>
                    <a:cubicBezTo>
                      <a:pt x="158" y="1"/>
                      <a:pt x="1" y="158"/>
                      <a:pt x="1" y="379"/>
                    </a:cubicBezTo>
                    <a:cubicBezTo>
                      <a:pt x="1" y="568"/>
                      <a:pt x="158" y="725"/>
                      <a:pt x="347" y="725"/>
                    </a:cubicBezTo>
                    <a:lnTo>
                      <a:pt x="1734" y="725"/>
                    </a:lnTo>
                    <a:cubicBezTo>
                      <a:pt x="1923" y="725"/>
                      <a:pt x="2080" y="568"/>
                      <a:pt x="2080" y="379"/>
                    </a:cubicBezTo>
                    <a:cubicBezTo>
                      <a:pt x="2080" y="158"/>
                      <a:pt x="1923" y="1"/>
                      <a:pt x="17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1"/>
              <p:cNvSpPr/>
              <p:nvPr/>
            </p:nvSpPr>
            <p:spPr>
              <a:xfrm>
                <a:off x="-24966650" y="2513700"/>
                <a:ext cx="52025" cy="17350"/>
              </a:xfrm>
              <a:custGeom>
                <a:rect b="b" l="l" r="r" t="t"/>
                <a:pathLst>
                  <a:path extrusionOk="0" h="694" w="2081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7" y="693"/>
                    </a:cubicBezTo>
                    <a:lnTo>
                      <a:pt x="1734" y="693"/>
                    </a:lnTo>
                    <a:cubicBezTo>
                      <a:pt x="1923" y="693"/>
                      <a:pt x="2080" y="536"/>
                      <a:pt x="2080" y="347"/>
                    </a:cubicBezTo>
                    <a:cubicBezTo>
                      <a:pt x="2080" y="158"/>
                      <a:pt x="1923" y="0"/>
                      <a:pt x="17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1"/>
              <p:cNvSpPr/>
              <p:nvPr/>
            </p:nvSpPr>
            <p:spPr>
              <a:xfrm>
                <a:off x="-25071400" y="2549125"/>
                <a:ext cx="156775" cy="17350"/>
              </a:xfrm>
              <a:custGeom>
                <a:rect b="b" l="l" r="r" t="t"/>
                <a:pathLst>
                  <a:path extrusionOk="0" h="694" w="6271">
                    <a:moveTo>
                      <a:pt x="379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79" y="694"/>
                    </a:cubicBezTo>
                    <a:lnTo>
                      <a:pt x="5924" y="694"/>
                    </a:lnTo>
                    <a:cubicBezTo>
                      <a:pt x="6113" y="694"/>
                      <a:pt x="6270" y="536"/>
                      <a:pt x="6270" y="347"/>
                    </a:cubicBezTo>
                    <a:cubicBezTo>
                      <a:pt x="6270" y="158"/>
                      <a:pt x="6113" y="1"/>
                      <a:pt x="5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1"/>
              <p:cNvSpPr/>
              <p:nvPr/>
            </p:nvSpPr>
            <p:spPr>
              <a:xfrm>
                <a:off x="-25071400" y="2583800"/>
                <a:ext cx="156775" cy="17350"/>
              </a:xfrm>
              <a:custGeom>
                <a:rect b="b" l="l" r="r" t="t"/>
                <a:pathLst>
                  <a:path extrusionOk="0" h="694" w="6271">
                    <a:moveTo>
                      <a:pt x="379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79" y="693"/>
                    </a:cubicBezTo>
                    <a:lnTo>
                      <a:pt x="5924" y="693"/>
                    </a:lnTo>
                    <a:cubicBezTo>
                      <a:pt x="6113" y="693"/>
                      <a:pt x="6270" y="536"/>
                      <a:pt x="6270" y="347"/>
                    </a:cubicBezTo>
                    <a:cubicBezTo>
                      <a:pt x="6270" y="158"/>
                      <a:pt x="6113" y="0"/>
                      <a:pt x="5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1"/>
              <p:cNvSpPr/>
              <p:nvPr/>
            </p:nvSpPr>
            <p:spPr>
              <a:xfrm>
                <a:off x="-24862675" y="2375850"/>
                <a:ext cx="53575" cy="260725"/>
              </a:xfrm>
              <a:custGeom>
                <a:rect b="b" l="l" r="r" t="t"/>
                <a:pathLst>
                  <a:path extrusionOk="0" h="10429" w="2143">
                    <a:moveTo>
                      <a:pt x="1103" y="1103"/>
                    </a:moveTo>
                    <a:lnTo>
                      <a:pt x="1481" y="1797"/>
                    </a:lnTo>
                    <a:lnTo>
                      <a:pt x="1481" y="7625"/>
                    </a:lnTo>
                    <a:lnTo>
                      <a:pt x="757" y="7625"/>
                    </a:lnTo>
                    <a:lnTo>
                      <a:pt x="757" y="1797"/>
                    </a:lnTo>
                    <a:lnTo>
                      <a:pt x="1103" y="1103"/>
                    </a:lnTo>
                    <a:close/>
                    <a:moveTo>
                      <a:pt x="1481" y="8255"/>
                    </a:moveTo>
                    <a:lnTo>
                      <a:pt x="1481" y="9358"/>
                    </a:lnTo>
                    <a:cubicBezTo>
                      <a:pt x="1450" y="9578"/>
                      <a:pt x="1324" y="9736"/>
                      <a:pt x="1103" y="9736"/>
                    </a:cubicBezTo>
                    <a:cubicBezTo>
                      <a:pt x="914" y="9736"/>
                      <a:pt x="757" y="9578"/>
                      <a:pt x="757" y="9358"/>
                    </a:cubicBezTo>
                    <a:lnTo>
                      <a:pt x="757" y="8255"/>
                    </a:lnTo>
                    <a:close/>
                    <a:moveTo>
                      <a:pt x="1072" y="1"/>
                    </a:moveTo>
                    <a:cubicBezTo>
                      <a:pt x="946" y="1"/>
                      <a:pt x="820" y="64"/>
                      <a:pt x="757" y="190"/>
                    </a:cubicBezTo>
                    <a:lnTo>
                      <a:pt x="32" y="1576"/>
                    </a:lnTo>
                    <a:cubicBezTo>
                      <a:pt x="0" y="1608"/>
                      <a:pt x="0" y="1702"/>
                      <a:pt x="0" y="1734"/>
                    </a:cubicBezTo>
                    <a:lnTo>
                      <a:pt x="0" y="9421"/>
                    </a:lnTo>
                    <a:cubicBezTo>
                      <a:pt x="0" y="9988"/>
                      <a:pt x="473" y="10429"/>
                      <a:pt x="1040" y="10429"/>
                    </a:cubicBezTo>
                    <a:cubicBezTo>
                      <a:pt x="1607" y="10429"/>
                      <a:pt x="2048" y="9956"/>
                      <a:pt x="2048" y="9421"/>
                    </a:cubicBezTo>
                    <a:lnTo>
                      <a:pt x="2048" y="1734"/>
                    </a:lnTo>
                    <a:cubicBezTo>
                      <a:pt x="2143" y="1639"/>
                      <a:pt x="2143" y="1608"/>
                      <a:pt x="2111" y="1576"/>
                    </a:cubicBezTo>
                    <a:lnTo>
                      <a:pt x="1387" y="190"/>
                    </a:lnTo>
                    <a:cubicBezTo>
                      <a:pt x="1355" y="64"/>
                      <a:pt x="1198" y="1"/>
                      <a:pt x="10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0" name="Google Shape;890;p31"/>
          <p:cNvGrpSpPr/>
          <p:nvPr/>
        </p:nvGrpSpPr>
        <p:grpSpPr>
          <a:xfrm>
            <a:off x="457352" y="1079997"/>
            <a:ext cx="3628868" cy="1060719"/>
            <a:chOff x="457352" y="1079997"/>
            <a:chExt cx="3628868" cy="1060719"/>
          </a:xfrm>
        </p:grpSpPr>
        <p:sp>
          <p:nvSpPr>
            <p:cNvPr id="891" name="Google Shape;891;p31"/>
            <p:cNvSpPr/>
            <p:nvPr/>
          </p:nvSpPr>
          <p:spPr>
            <a:xfrm>
              <a:off x="904171" y="1148900"/>
              <a:ext cx="3182049" cy="907561"/>
            </a:xfrm>
            <a:custGeom>
              <a:rect b="b" l="l" r="r" t="t"/>
              <a:pathLst>
                <a:path extrusionOk="0" h="5019" w="12326">
                  <a:moveTo>
                    <a:pt x="29" y="1"/>
                  </a:moveTo>
                  <a:lnTo>
                    <a:pt x="0" y="5019"/>
                  </a:lnTo>
                  <a:lnTo>
                    <a:pt x="12325" y="5019"/>
                  </a:lnTo>
                  <a:lnTo>
                    <a:pt x="12325" y="2005"/>
                  </a:lnTo>
                  <a:cubicBezTo>
                    <a:pt x="12325" y="898"/>
                    <a:pt x="11428" y="1"/>
                    <a:pt x="10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>
              <a:off x="915758" y="1150521"/>
              <a:ext cx="929996" cy="907380"/>
            </a:xfrm>
            <a:custGeom>
              <a:rect b="b" l="l" r="r" t="t"/>
              <a:pathLst>
                <a:path extrusionOk="0" h="5018" w="5143">
                  <a:moveTo>
                    <a:pt x="28" y="0"/>
                  </a:moveTo>
                  <a:lnTo>
                    <a:pt x="1" y="5018"/>
                  </a:lnTo>
                  <a:lnTo>
                    <a:pt x="2819" y="5018"/>
                  </a:lnTo>
                  <a:cubicBezTo>
                    <a:pt x="3429" y="4625"/>
                    <a:pt x="3885" y="4013"/>
                    <a:pt x="4072" y="3292"/>
                  </a:cubicBezTo>
                  <a:lnTo>
                    <a:pt x="5142" y="2530"/>
                  </a:lnTo>
                  <a:lnTo>
                    <a:pt x="4054" y="1758"/>
                  </a:lnTo>
                  <a:cubicBezTo>
                    <a:pt x="3844" y="1006"/>
                    <a:pt x="3338" y="378"/>
                    <a:pt x="26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1"/>
            <p:cNvSpPr/>
            <p:nvPr/>
          </p:nvSpPr>
          <p:spPr>
            <a:xfrm>
              <a:off x="457352" y="1079997"/>
              <a:ext cx="1269590" cy="1060719"/>
            </a:xfrm>
            <a:custGeom>
              <a:rect b="b" l="l" r="r" t="t"/>
              <a:pathLst>
                <a:path extrusionOk="0" h="5866" w="7021">
                  <a:moveTo>
                    <a:pt x="3110" y="0"/>
                  </a:moveTo>
                  <a:cubicBezTo>
                    <a:pt x="1380" y="0"/>
                    <a:pt x="0" y="1498"/>
                    <a:pt x="197" y="3267"/>
                  </a:cubicBezTo>
                  <a:cubicBezTo>
                    <a:pt x="344" y="4598"/>
                    <a:pt x="1406" y="5678"/>
                    <a:pt x="2736" y="5843"/>
                  </a:cubicBezTo>
                  <a:cubicBezTo>
                    <a:pt x="2863" y="5858"/>
                    <a:pt x="2988" y="5866"/>
                    <a:pt x="3111" y="5866"/>
                  </a:cubicBezTo>
                  <a:cubicBezTo>
                    <a:pt x="4477" y="5866"/>
                    <a:pt x="5623" y="4933"/>
                    <a:pt x="5949" y="3671"/>
                  </a:cubicBezTo>
                  <a:lnTo>
                    <a:pt x="7020" y="2910"/>
                  </a:lnTo>
                  <a:lnTo>
                    <a:pt x="5933" y="2138"/>
                  </a:lnTo>
                  <a:cubicBezTo>
                    <a:pt x="5585" y="905"/>
                    <a:pt x="4453" y="0"/>
                    <a:pt x="3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4" name="Google Shape;894;p31"/>
            <p:cNvGrpSpPr/>
            <p:nvPr/>
          </p:nvGrpSpPr>
          <p:grpSpPr>
            <a:xfrm>
              <a:off x="745406" y="1378259"/>
              <a:ext cx="482221" cy="483524"/>
              <a:chOff x="-28467625" y="2331750"/>
              <a:chExt cx="296150" cy="296950"/>
            </a:xfrm>
          </p:grpSpPr>
          <p:sp>
            <p:nvSpPr>
              <p:cNvPr id="895" name="Google Shape;895;p31"/>
              <p:cNvSpPr/>
              <p:nvPr/>
            </p:nvSpPr>
            <p:spPr>
              <a:xfrm>
                <a:off x="-28467625" y="2331750"/>
                <a:ext cx="296150" cy="296950"/>
              </a:xfrm>
              <a:custGeom>
                <a:rect b="b" l="l" r="r" t="t"/>
                <a:pathLst>
                  <a:path extrusionOk="0" h="11878" w="11846">
                    <a:moveTo>
                      <a:pt x="1733" y="3466"/>
                    </a:moveTo>
                    <a:cubicBezTo>
                      <a:pt x="1922" y="3466"/>
                      <a:pt x="2080" y="3624"/>
                      <a:pt x="2080" y="3813"/>
                    </a:cubicBezTo>
                    <a:cubicBezTo>
                      <a:pt x="2080" y="4002"/>
                      <a:pt x="1922" y="4159"/>
                      <a:pt x="1733" y="4159"/>
                    </a:cubicBezTo>
                    <a:lnTo>
                      <a:pt x="693" y="4159"/>
                    </a:lnTo>
                    <a:lnTo>
                      <a:pt x="693" y="3466"/>
                    </a:lnTo>
                    <a:close/>
                    <a:moveTo>
                      <a:pt x="1418" y="4821"/>
                    </a:moveTo>
                    <a:lnTo>
                      <a:pt x="1418" y="6963"/>
                    </a:lnTo>
                    <a:lnTo>
                      <a:pt x="693" y="6963"/>
                    </a:lnTo>
                    <a:lnTo>
                      <a:pt x="693" y="4821"/>
                    </a:lnTo>
                    <a:close/>
                    <a:moveTo>
                      <a:pt x="1733" y="7656"/>
                    </a:moveTo>
                    <a:cubicBezTo>
                      <a:pt x="1922" y="7656"/>
                      <a:pt x="2080" y="7814"/>
                      <a:pt x="2080" y="8034"/>
                    </a:cubicBezTo>
                    <a:cubicBezTo>
                      <a:pt x="2080" y="8223"/>
                      <a:pt x="1922" y="8381"/>
                      <a:pt x="1733" y="8381"/>
                    </a:cubicBezTo>
                    <a:lnTo>
                      <a:pt x="693" y="8381"/>
                    </a:lnTo>
                    <a:lnTo>
                      <a:pt x="693" y="7656"/>
                    </a:lnTo>
                    <a:close/>
                    <a:moveTo>
                      <a:pt x="9389" y="2080"/>
                    </a:moveTo>
                    <a:cubicBezTo>
                      <a:pt x="9609" y="2080"/>
                      <a:pt x="9767" y="2237"/>
                      <a:pt x="9767" y="2426"/>
                    </a:cubicBezTo>
                    <a:lnTo>
                      <a:pt x="9767" y="9389"/>
                    </a:lnTo>
                    <a:cubicBezTo>
                      <a:pt x="9767" y="9610"/>
                      <a:pt x="9609" y="9767"/>
                      <a:pt x="9389" y="9767"/>
                    </a:cubicBezTo>
                    <a:lnTo>
                      <a:pt x="2426" y="9767"/>
                    </a:lnTo>
                    <a:cubicBezTo>
                      <a:pt x="2237" y="9767"/>
                      <a:pt x="2080" y="9610"/>
                      <a:pt x="2080" y="9389"/>
                    </a:cubicBezTo>
                    <a:lnTo>
                      <a:pt x="2080" y="9011"/>
                    </a:lnTo>
                    <a:cubicBezTo>
                      <a:pt x="2458" y="8853"/>
                      <a:pt x="2773" y="8507"/>
                      <a:pt x="2773" y="8034"/>
                    </a:cubicBezTo>
                    <a:cubicBezTo>
                      <a:pt x="2773" y="7562"/>
                      <a:pt x="2521" y="7184"/>
                      <a:pt x="2080" y="7026"/>
                    </a:cubicBezTo>
                    <a:lnTo>
                      <a:pt x="2080" y="4789"/>
                    </a:lnTo>
                    <a:cubicBezTo>
                      <a:pt x="2458" y="4632"/>
                      <a:pt x="2773" y="4285"/>
                      <a:pt x="2773" y="3813"/>
                    </a:cubicBezTo>
                    <a:cubicBezTo>
                      <a:pt x="2773" y="3340"/>
                      <a:pt x="2521" y="2994"/>
                      <a:pt x="2080" y="2836"/>
                    </a:cubicBezTo>
                    <a:lnTo>
                      <a:pt x="2080" y="2426"/>
                    </a:lnTo>
                    <a:cubicBezTo>
                      <a:pt x="2080" y="2237"/>
                      <a:pt x="2237" y="2080"/>
                      <a:pt x="2426" y="2080"/>
                    </a:cubicBezTo>
                    <a:close/>
                    <a:moveTo>
                      <a:pt x="9389" y="694"/>
                    </a:moveTo>
                    <a:cubicBezTo>
                      <a:pt x="10334" y="694"/>
                      <a:pt x="11121" y="1481"/>
                      <a:pt x="11121" y="2426"/>
                    </a:cubicBezTo>
                    <a:lnTo>
                      <a:pt x="11121" y="9389"/>
                    </a:lnTo>
                    <a:cubicBezTo>
                      <a:pt x="11121" y="10334"/>
                      <a:pt x="10334" y="11122"/>
                      <a:pt x="9389" y="11122"/>
                    </a:cubicBezTo>
                    <a:lnTo>
                      <a:pt x="2426" y="11122"/>
                    </a:lnTo>
                    <a:cubicBezTo>
                      <a:pt x="1481" y="11122"/>
                      <a:pt x="693" y="10334"/>
                      <a:pt x="693" y="9389"/>
                    </a:cubicBezTo>
                    <a:lnTo>
                      <a:pt x="693" y="9042"/>
                    </a:lnTo>
                    <a:lnTo>
                      <a:pt x="1418" y="9042"/>
                    </a:lnTo>
                    <a:lnTo>
                      <a:pt x="1418" y="9389"/>
                    </a:lnTo>
                    <a:cubicBezTo>
                      <a:pt x="1418" y="9988"/>
                      <a:pt x="1891" y="10429"/>
                      <a:pt x="2426" y="10429"/>
                    </a:cubicBezTo>
                    <a:lnTo>
                      <a:pt x="9389" y="10429"/>
                    </a:lnTo>
                    <a:cubicBezTo>
                      <a:pt x="9987" y="10429"/>
                      <a:pt x="10428" y="9956"/>
                      <a:pt x="10428" y="9389"/>
                    </a:cubicBezTo>
                    <a:lnTo>
                      <a:pt x="10428" y="2426"/>
                    </a:lnTo>
                    <a:cubicBezTo>
                      <a:pt x="10428" y="1828"/>
                      <a:pt x="9956" y="1418"/>
                      <a:pt x="9389" y="1418"/>
                    </a:cubicBezTo>
                    <a:lnTo>
                      <a:pt x="2426" y="1418"/>
                    </a:lnTo>
                    <a:cubicBezTo>
                      <a:pt x="1828" y="1418"/>
                      <a:pt x="1418" y="1891"/>
                      <a:pt x="1418" y="2426"/>
                    </a:cubicBezTo>
                    <a:lnTo>
                      <a:pt x="1418" y="2773"/>
                    </a:lnTo>
                    <a:lnTo>
                      <a:pt x="693" y="2773"/>
                    </a:lnTo>
                    <a:lnTo>
                      <a:pt x="693" y="2426"/>
                    </a:lnTo>
                    <a:cubicBezTo>
                      <a:pt x="693" y="1481"/>
                      <a:pt x="1481" y="694"/>
                      <a:pt x="2426" y="694"/>
                    </a:cubicBezTo>
                    <a:close/>
                    <a:moveTo>
                      <a:pt x="2426" y="1"/>
                    </a:moveTo>
                    <a:cubicBezTo>
                      <a:pt x="1103" y="1"/>
                      <a:pt x="0" y="1103"/>
                      <a:pt x="0" y="2426"/>
                    </a:cubicBezTo>
                    <a:lnTo>
                      <a:pt x="0" y="3151"/>
                    </a:lnTo>
                    <a:lnTo>
                      <a:pt x="0" y="4506"/>
                    </a:lnTo>
                    <a:lnTo>
                      <a:pt x="0" y="7341"/>
                    </a:lnTo>
                    <a:lnTo>
                      <a:pt x="0" y="8727"/>
                    </a:lnTo>
                    <a:lnTo>
                      <a:pt x="0" y="9452"/>
                    </a:lnTo>
                    <a:cubicBezTo>
                      <a:pt x="0" y="10775"/>
                      <a:pt x="1103" y="11878"/>
                      <a:pt x="2426" y="11878"/>
                    </a:cubicBezTo>
                    <a:lnTo>
                      <a:pt x="9389" y="11878"/>
                    </a:lnTo>
                    <a:cubicBezTo>
                      <a:pt x="10743" y="11878"/>
                      <a:pt x="11846" y="10775"/>
                      <a:pt x="11846" y="9452"/>
                    </a:cubicBezTo>
                    <a:lnTo>
                      <a:pt x="11846" y="2458"/>
                    </a:lnTo>
                    <a:cubicBezTo>
                      <a:pt x="11846" y="1103"/>
                      <a:pt x="10743" y="1"/>
                      <a:pt x="93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31"/>
              <p:cNvSpPr/>
              <p:nvPr/>
            </p:nvSpPr>
            <p:spPr>
              <a:xfrm>
                <a:off x="-28371550" y="2419175"/>
                <a:ext cx="121325" cy="121325"/>
              </a:xfrm>
              <a:custGeom>
                <a:rect b="b" l="l" r="r" t="t"/>
                <a:pathLst>
                  <a:path extrusionOk="0" h="4853" w="4853">
                    <a:moveTo>
                      <a:pt x="2773" y="662"/>
                    </a:moveTo>
                    <a:lnTo>
                      <a:pt x="2773" y="1670"/>
                    </a:lnTo>
                    <a:cubicBezTo>
                      <a:pt x="2773" y="1891"/>
                      <a:pt x="2931" y="2048"/>
                      <a:pt x="3120" y="2048"/>
                    </a:cubicBezTo>
                    <a:lnTo>
                      <a:pt x="4159" y="2048"/>
                    </a:lnTo>
                    <a:lnTo>
                      <a:pt x="4159" y="2741"/>
                    </a:lnTo>
                    <a:lnTo>
                      <a:pt x="3120" y="2741"/>
                    </a:lnTo>
                    <a:cubicBezTo>
                      <a:pt x="2931" y="2741"/>
                      <a:pt x="2773" y="2899"/>
                      <a:pt x="2773" y="3120"/>
                    </a:cubicBezTo>
                    <a:lnTo>
                      <a:pt x="2773" y="4128"/>
                    </a:lnTo>
                    <a:lnTo>
                      <a:pt x="2049" y="4128"/>
                    </a:lnTo>
                    <a:lnTo>
                      <a:pt x="2049" y="3120"/>
                    </a:lnTo>
                    <a:cubicBezTo>
                      <a:pt x="2049" y="2899"/>
                      <a:pt x="1891" y="2741"/>
                      <a:pt x="1702" y="2741"/>
                    </a:cubicBezTo>
                    <a:lnTo>
                      <a:pt x="662" y="2741"/>
                    </a:lnTo>
                    <a:lnTo>
                      <a:pt x="662" y="2048"/>
                    </a:lnTo>
                    <a:lnTo>
                      <a:pt x="1702" y="2048"/>
                    </a:lnTo>
                    <a:cubicBezTo>
                      <a:pt x="1891" y="2048"/>
                      <a:pt x="2049" y="1891"/>
                      <a:pt x="2049" y="1670"/>
                    </a:cubicBezTo>
                    <a:lnTo>
                      <a:pt x="2049" y="662"/>
                    </a:lnTo>
                    <a:close/>
                    <a:moveTo>
                      <a:pt x="1734" y="1"/>
                    </a:moveTo>
                    <a:cubicBezTo>
                      <a:pt x="1545" y="1"/>
                      <a:pt x="1387" y="158"/>
                      <a:pt x="1387" y="347"/>
                    </a:cubicBezTo>
                    <a:lnTo>
                      <a:pt x="1387" y="1387"/>
                    </a:lnTo>
                    <a:lnTo>
                      <a:pt x="347" y="1387"/>
                    </a:lnTo>
                    <a:cubicBezTo>
                      <a:pt x="158" y="1387"/>
                      <a:pt x="1" y="1544"/>
                      <a:pt x="1" y="1733"/>
                    </a:cubicBezTo>
                    <a:lnTo>
                      <a:pt x="1" y="3120"/>
                    </a:lnTo>
                    <a:cubicBezTo>
                      <a:pt x="1" y="3309"/>
                      <a:pt x="158" y="3466"/>
                      <a:pt x="347" y="3466"/>
                    </a:cubicBezTo>
                    <a:lnTo>
                      <a:pt x="1387" y="3466"/>
                    </a:lnTo>
                    <a:lnTo>
                      <a:pt x="1387" y="4474"/>
                    </a:lnTo>
                    <a:cubicBezTo>
                      <a:pt x="1387" y="4695"/>
                      <a:pt x="1545" y="4852"/>
                      <a:pt x="1734" y="4852"/>
                    </a:cubicBezTo>
                    <a:lnTo>
                      <a:pt x="3120" y="4852"/>
                    </a:lnTo>
                    <a:cubicBezTo>
                      <a:pt x="3309" y="4852"/>
                      <a:pt x="3466" y="4695"/>
                      <a:pt x="3466" y="4474"/>
                    </a:cubicBezTo>
                    <a:lnTo>
                      <a:pt x="3466" y="3466"/>
                    </a:lnTo>
                    <a:lnTo>
                      <a:pt x="4506" y="3466"/>
                    </a:lnTo>
                    <a:cubicBezTo>
                      <a:pt x="4695" y="3466"/>
                      <a:pt x="4853" y="3309"/>
                      <a:pt x="4853" y="3120"/>
                    </a:cubicBezTo>
                    <a:lnTo>
                      <a:pt x="4853" y="1733"/>
                    </a:lnTo>
                    <a:cubicBezTo>
                      <a:pt x="4853" y="1544"/>
                      <a:pt x="4695" y="1387"/>
                      <a:pt x="4506" y="1387"/>
                    </a:cubicBezTo>
                    <a:lnTo>
                      <a:pt x="3466" y="1387"/>
                    </a:lnTo>
                    <a:lnTo>
                      <a:pt x="3466" y="347"/>
                    </a:lnTo>
                    <a:cubicBezTo>
                      <a:pt x="3466" y="158"/>
                      <a:pt x="3309" y="1"/>
                      <a:pt x="31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97" name="Google Shape;897;p31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FEATURES OF THE MODEL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98" name="Google Shape;898;p31"/>
          <p:cNvSpPr/>
          <p:nvPr/>
        </p:nvSpPr>
        <p:spPr>
          <a:xfrm>
            <a:off x="-2584895" y="2811300"/>
            <a:ext cx="645629" cy="193986"/>
          </a:xfrm>
          <a:custGeom>
            <a:rect b="b" l="l" r="r" t="t"/>
            <a:pathLst>
              <a:path extrusionOk="0" h="3397" w="11306">
                <a:moveTo>
                  <a:pt x="0" y="1"/>
                </a:moveTo>
                <a:lnTo>
                  <a:pt x="1084" y="2739"/>
                </a:lnTo>
                <a:cubicBezTo>
                  <a:pt x="1224" y="3102"/>
                  <a:pt x="1633" y="3397"/>
                  <a:pt x="1997" y="3397"/>
                </a:cubicBezTo>
                <a:lnTo>
                  <a:pt x="11305" y="3397"/>
                </a:lnTo>
                <a:lnTo>
                  <a:pt x="10094" y="522"/>
                </a:lnTo>
                <a:lnTo>
                  <a:pt x="860" y="522"/>
                </a:lnTo>
                <a:cubicBezTo>
                  <a:pt x="544" y="522"/>
                  <a:pt x="194" y="299"/>
                  <a:pt x="15" y="1"/>
                </a:cubicBezTo>
                <a:close/>
              </a:path>
            </a:pathLst>
          </a:custGeom>
          <a:solidFill>
            <a:srgbClr val="0B5F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31"/>
          <p:cNvSpPr/>
          <p:nvPr/>
        </p:nvSpPr>
        <p:spPr>
          <a:xfrm>
            <a:off x="-2592090" y="3353407"/>
            <a:ext cx="660134" cy="193986"/>
          </a:xfrm>
          <a:custGeom>
            <a:rect b="b" l="l" r="r" t="t"/>
            <a:pathLst>
              <a:path extrusionOk="0" h="3397" w="11560">
                <a:moveTo>
                  <a:pt x="0" y="0"/>
                </a:moveTo>
                <a:lnTo>
                  <a:pt x="1083" y="2739"/>
                </a:lnTo>
                <a:cubicBezTo>
                  <a:pt x="1224" y="3102"/>
                  <a:pt x="1633" y="3396"/>
                  <a:pt x="1997" y="3396"/>
                </a:cubicBezTo>
                <a:lnTo>
                  <a:pt x="11559" y="3396"/>
                </a:lnTo>
                <a:lnTo>
                  <a:pt x="10436" y="521"/>
                </a:lnTo>
                <a:lnTo>
                  <a:pt x="860" y="521"/>
                </a:lnTo>
                <a:cubicBezTo>
                  <a:pt x="544" y="521"/>
                  <a:pt x="193" y="299"/>
                  <a:pt x="14" y="0"/>
                </a:cubicBezTo>
                <a:close/>
              </a:path>
            </a:pathLst>
          </a:custGeom>
          <a:solidFill>
            <a:srgbClr val="0B5F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31"/>
          <p:cNvSpPr/>
          <p:nvPr/>
        </p:nvSpPr>
        <p:spPr>
          <a:xfrm>
            <a:off x="-2589463" y="3895514"/>
            <a:ext cx="654880" cy="193986"/>
          </a:xfrm>
          <a:custGeom>
            <a:rect b="b" l="l" r="r" t="t"/>
            <a:pathLst>
              <a:path extrusionOk="0" h="3397" w="11468">
                <a:moveTo>
                  <a:pt x="0" y="0"/>
                </a:moveTo>
                <a:lnTo>
                  <a:pt x="1083" y="2738"/>
                </a:lnTo>
                <a:cubicBezTo>
                  <a:pt x="1224" y="3101"/>
                  <a:pt x="1633" y="3396"/>
                  <a:pt x="1997" y="3396"/>
                </a:cubicBezTo>
                <a:lnTo>
                  <a:pt x="11467" y="3379"/>
                </a:lnTo>
                <a:lnTo>
                  <a:pt x="10268" y="521"/>
                </a:lnTo>
                <a:lnTo>
                  <a:pt x="860" y="521"/>
                </a:lnTo>
                <a:cubicBezTo>
                  <a:pt x="544" y="521"/>
                  <a:pt x="193" y="298"/>
                  <a:pt x="14" y="0"/>
                </a:cubicBezTo>
                <a:close/>
              </a:path>
            </a:pathLst>
          </a:custGeom>
          <a:solidFill>
            <a:srgbClr val="0B5F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31"/>
          <p:cNvSpPr/>
          <p:nvPr/>
        </p:nvSpPr>
        <p:spPr>
          <a:xfrm>
            <a:off x="-2591748" y="2571740"/>
            <a:ext cx="238528" cy="282213"/>
          </a:xfrm>
          <a:custGeom>
            <a:rect b="b" l="l" r="r" t="t"/>
            <a:pathLst>
              <a:path extrusionOk="0" h="4942" w="4177">
                <a:moveTo>
                  <a:pt x="1" y="1"/>
                </a:moveTo>
                <a:lnTo>
                  <a:pt x="1" y="877"/>
                </a:lnTo>
                <a:lnTo>
                  <a:pt x="134" y="877"/>
                </a:lnTo>
                <a:lnTo>
                  <a:pt x="134" y="135"/>
                </a:lnTo>
                <a:lnTo>
                  <a:pt x="4042" y="135"/>
                </a:lnTo>
                <a:lnTo>
                  <a:pt x="4042" y="4942"/>
                </a:lnTo>
                <a:lnTo>
                  <a:pt x="4176" y="4942"/>
                </a:lnTo>
                <a:lnTo>
                  <a:pt x="4176" y="1"/>
                </a:lnTo>
                <a:close/>
              </a:path>
            </a:pathLst>
          </a:custGeom>
          <a:solidFill>
            <a:srgbClr val="B1F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31"/>
          <p:cNvSpPr/>
          <p:nvPr/>
        </p:nvSpPr>
        <p:spPr>
          <a:xfrm>
            <a:off x="-2624355" y="2744543"/>
            <a:ext cx="133283" cy="75664"/>
          </a:xfrm>
          <a:custGeom>
            <a:rect b="b" l="l" r="r" t="t"/>
            <a:pathLst>
              <a:path extrusionOk="0" h="1325" w="2334">
                <a:moveTo>
                  <a:pt x="552" y="0"/>
                </a:moveTo>
                <a:cubicBezTo>
                  <a:pt x="184" y="0"/>
                  <a:pt x="1" y="298"/>
                  <a:pt x="144" y="667"/>
                </a:cubicBezTo>
                <a:cubicBezTo>
                  <a:pt x="162" y="715"/>
                  <a:pt x="185" y="759"/>
                  <a:pt x="212" y="804"/>
                </a:cubicBezTo>
                <a:cubicBezTo>
                  <a:pt x="389" y="1100"/>
                  <a:pt x="741" y="1324"/>
                  <a:pt x="1058" y="1324"/>
                </a:cubicBezTo>
                <a:lnTo>
                  <a:pt x="2333" y="1324"/>
                </a:lnTo>
                <a:lnTo>
                  <a:pt x="2132" y="804"/>
                </a:lnTo>
                <a:lnTo>
                  <a:pt x="1820" y="0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31"/>
          <p:cNvSpPr/>
          <p:nvPr/>
        </p:nvSpPr>
        <p:spPr>
          <a:xfrm>
            <a:off x="-2513113" y="2708852"/>
            <a:ext cx="118036" cy="197412"/>
          </a:xfrm>
          <a:custGeom>
            <a:rect b="b" l="l" r="r" t="t"/>
            <a:pathLst>
              <a:path extrusionOk="0" h="3457" w="2067">
                <a:moveTo>
                  <a:pt x="1" y="0"/>
                </a:moveTo>
                <a:lnTo>
                  <a:pt x="1" y="3457"/>
                </a:lnTo>
                <a:lnTo>
                  <a:pt x="2067" y="1391"/>
                </a:lnTo>
                <a:lnTo>
                  <a:pt x="1" y="0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31"/>
          <p:cNvSpPr/>
          <p:nvPr/>
        </p:nvSpPr>
        <p:spPr>
          <a:xfrm>
            <a:off x="-2617617" y="2614456"/>
            <a:ext cx="222595" cy="173828"/>
          </a:xfrm>
          <a:custGeom>
            <a:rect b="b" l="l" r="r" t="t"/>
            <a:pathLst>
              <a:path extrusionOk="0" h="3044" w="3898">
                <a:moveTo>
                  <a:pt x="0" y="1"/>
                </a:moveTo>
                <a:lnTo>
                  <a:pt x="0" y="2031"/>
                </a:lnTo>
                <a:cubicBezTo>
                  <a:pt x="0" y="2589"/>
                  <a:pt x="454" y="3044"/>
                  <a:pt x="1013" y="3044"/>
                </a:cubicBezTo>
                <a:lnTo>
                  <a:pt x="3898" y="3044"/>
                </a:lnTo>
                <a:lnTo>
                  <a:pt x="3898" y="1"/>
                </a:lnTo>
                <a:close/>
              </a:path>
            </a:pathLst>
          </a:custGeom>
          <a:solidFill>
            <a:srgbClr val="55D9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31"/>
          <p:cNvSpPr/>
          <p:nvPr/>
        </p:nvSpPr>
        <p:spPr>
          <a:xfrm>
            <a:off x="-2613048" y="2789485"/>
            <a:ext cx="645515" cy="193986"/>
          </a:xfrm>
          <a:custGeom>
            <a:rect b="b" l="l" r="r" t="t"/>
            <a:pathLst>
              <a:path extrusionOk="0" h="3397" w="11304">
                <a:moveTo>
                  <a:pt x="0" y="0"/>
                </a:moveTo>
                <a:lnTo>
                  <a:pt x="1084" y="2738"/>
                </a:lnTo>
                <a:cubicBezTo>
                  <a:pt x="1224" y="3102"/>
                  <a:pt x="1633" y="3396"/>
                  <a:pt x="1996" y="3396"/>
                </a:cubicBezTo>
                <a:lnTo>
                  <a:pt x="11303" y="3396"/>
                </a:lnTo>
                <a:lnTo>
                  <a:pt x="10094" y="521"/>
                </a:lnTo>
                <a:lnTo>
                  <a:pt x="860" y="521"/>
                </a:lnTo>
                <a:cubicBezTo>
                  <a:pt x="543" y="521"/>
                  <a:pt x="193" y="298"/>
                  <a:pt x="14" y="0"/>
                </a:cubicBezTo>
                <a:close/>
              </a:path>
            </a:pathLst>
          </a:custGeom>
          <a:solidFill>
            <a:srgbClr val="3EFE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31"/>
          <p:cNvSpPr/>
          <p:nvPr/>
        </p:nvSpPr>
        <p:spPr>
          <a:xfrm>
            <a:off x="-2599057" y="3113790"/>
            <a:ext cx="238528" cy="282213"/>
          </a:xfrm>
          <a:custGeom>
            <a:rect b="b" l="l" r="r" t="t"/>
            <a:pathLst>
              <a:path extrusionOk="0" h="4942" w="4177">
                <a:moveTo>
                  <a:pt x="1" y="1"/>
                </a:moveTo>
                <a:lnTo>
                  <a:pt x="1" y="878"/>
                </a:lnTo>
                <a:lnTo>
                  <a:pt x="134" y="878"/>
                </a:lnTo>
                <a:lnTo>
                  <a:pt x="134" y="136"/>
                </a:lnTo>
                <a:lnTo>
                  <a:pt x="4042" y="136"/>
                </a:lnTo>
                <a:lnTo>
                  <a:pt x="4042" y="4942"/>
                </a:lnTo>
                <a:lnTo>
                  <a:pt x="4176" y="4942"/>
                </a:lnTo>
                <a:lnTo>
                  <a:pt x="4176" y="1"/>
                </a:lnTo>
                <a:close/>
              </a:path>
            </a:pathLst>
          </a:custGeom>
          <a:solidFill>
            <a:srgbClr val="B1F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31"/>
          <p:cNvSpPr/>
          <p:nvPr/>
        </p:nvSpPr>
        <p:spPr>
          <a:xfrm>
            <a:off x="-2631665" y="3286650"/>
            <a:ext cx="133283" cy="75664"/>
          </a:xfrm>
          <a:custGeom>
            <a:rect b="b" l="l" r="r" t="t"/>
            <a:pathLst>
              <a:path extrusionOk="0" h="1325" w="2334">
                <a:moveTo>
                  <a:pt x="552" y="1"/>
                </a:moveTo>
                <a:cubicBezTo>
                  <a:pt x="184" y="1"/>
                  <a:pt x="1" y="298"/>
                  <a:pt x="144" y="667"/>
                </a:cubicBezTo>
                <a:cubicBezTo>
                  <a:pt x="162" y="714"/>
                  <a:pt x="185" y="759"/>
                  <a:pt x="213" y="804"/>
                </a:cubicBezTo>
                <a:cubicBezTo>
                  <a:pt x="390" y="1101"/>
                  <a:pt x="742" y="1325"/>
                  <a:pt x="1058" y="1325"/>
                </a:cubicBezTo>
                <a:lnTo>
                  <a:pt x="2334" y="1325"/>
                </a:lnTo>
                <a:lnTo>
                  <a:pt x="2132" y="804"/>
                </a:lnTo>
                <a:lnTo>
                  <a:pt x="1820" y="1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31"/>
          <p:cNvSpPr/>
          <p:nvPr/>
        </p:nvSpPr>
        <p:spPr>
          <a:xfrm>
            <a:off x="-2520422" y="3250959"/>
            <a:ext cx="118036" cy="197355"/>
          </a:xfrm>
          <a:custGeom>
            <a:rect b="b" l="l" r="r" t="t"/>
            <a:pathLst>
              <a:path extrusionOk="0" h="3456" w="2067">
                <a:moveTo>
                  <a:pt x="1" y="0"/>
                </a:moveTo>
                <a:lnTo>
                  <a:pt x="1" y="3456"/>
                </a:lnTo>
                <a:lnTo>
                  <a:pt x="2067" y="1390"/>
                </a:lnTo>
                <a:lnTo>
                  <a:pt x="1" y="0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31"/>
          <p:cNvSpPr/>
          <p:nvPr/>
        </p:nvSpPr>
        <p:spPr>
          <a:xfrm>
            <a:off x="-2624926" y="3156563"/>
            <a:ext cx="222595" cy="173771"/>
          </a:xfrm>
          <a:custGeom>
            <a:rect b="b" l="l" r="r" t="t"/>
            <a:pathLst>
              <a:path extrusionOk="0" h="3043" w="3898">
                <a:moveTo>
                  <a:pt x="0" y="1"/>
                </a:moveTo>
                <a:lnTo>
                  <a:pt x="0" y="2030"/>
                </a:lnTo>
                <a:cubicBezTo>
                  <a:pt x="0" y="2590"/>
                  <a:pt x="454" y="3043"/>
                  <a:pt x="1013" y="3043"/>
                </a:cubicBezTo>
                <a:lnTo>
                  <a:pt x="3898" y="3043"/>
                </a:lnTo>
                <a:lnTo>
                  <a:pt x="3898" y="1"/>
                </a:lnTo>
                <a:close/>
              </a:path>
            </a:pathLst>
          </a:custGeom>
          <a:solidFill>
            <a:srgbClr val="55D9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31"/>
          <p:cNvSpPr/>
          <p:nvPr/>
        </p:nvSpPr>
        <p:spPr>
          <a:xfrm>
            <a:off x="-2620358" y="3331592"/>
            <a:ext cx="660134" cy="193929"/>
          </a:xfrm>
          <a:custGeom>
            <a:rect b="b" l="l" r="r" t="t"/>
            <a:pathLst>
              <a:path extrusionOk="0" h="3396" w="11560">
                <a:moveTo>
                  <a:pt x="0" y="0"/>
                </a:moveTo>
                <a:lnTo>
                  <a:pt x="1084" y="2738"/>
                </a:lnTo>
                <a:cubicBezTo>
                  <a:pt x="1224" y="3102"/>
                  <a:pt x="1633" y="3395"/>
                  <a:pt x="1996" y="3395"/>
                </a:cubicBezTo>
                <a:lnTo>
                  <a:pt x="11559" y="3395"/>
                </a:lnTo>
                <a:lnTo>
                  <a:pt x="10437" y="520"/>
                </a:lnTo>
                <a:lnTo>
                  <a:pt x="860" y="520"/>
                </a:lnTo>
                <a:cubicBezTo>
                  <a:pt x="544" y="520"/>
                  <a:pt x="194" y="298"/>
                  <a:pt x="15" y="0"/>
                </a:cubicBezTo>
                <a:close/>
              </a:path>
            </a:pathLst>
          </a:custGeom>
          <a:solidFill>
            <a:srgbClr val="3EFE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31"/>
          <p:cNvSpPr/>
          <p:nvPr/>
        </p:nvSpPr>
        <p:spPr>
          <a:xfrm>
            <a:off x="-2596373" y="3655954"/>
            <a:ext cx="238470" cy="282099"/>
          </a:xfrm>
          <a:custGeom>
            <a:rect b="b" l="l" r="r" t="t"/>
            <a:pathLst>
              <a:path extrusionOk="0" h="4940" w="4176">
                <a:moveTo>
                  <a:pt x="1" y="0"/>
                </a:moveTo>
                <a:lnTo>
                  <a:pt x="1" y="875"/>
                </a:lnTo>
                <a:lnTo>
                  <a:pt x="134" y="875"/>
                </a:lnTo>
                <a:lnTo>
                  <a:pt x="134" y="133"/>
                </a:lnTo>
                <a:lnTo>
                  <a:pt x="4042" y="133"/>
                </a:lnTo>
                <a:lnTo>
                  <a:pt x="4042" y="4939"/>
                </a:lnTo>
                <a:lnTo>
                  <a:pt x="4175" y="4939"/>
                </a:lnTo>
                <a:lnTo>
                  <a:pt x="4175" y="0"/>
                </a:lnTo>
                <a:close/>
              </a:path>
            </a:pathLst>
          </a:custGeom>
          <a:solidFill>
            <a:srgbClr val="B1F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31"/>
          <p:cNvSpPr/>
          <p:nvPr/>
        </p:nvSpPr>
        <p:spPr>
          <a:xfrm>
            <a:off x="-2628924" y="3828643"/>
            <a:ext cx="133283" cy="75664"/>
          </a:xfrm>
          <a:custGeom>
            <a:rect b="b" l="l" r="r" t="t"/>
            <a:pathLst>
              <a:path extrusionOk="0" h="1325" w="2334">
                <a:moveTo>
                  <a:pt x="551" y="1"/>
                </a:moveTo>
                <a:cubicBezTo>
                  <a:pt x="183" y="1"/>
                  <a:pt x="1" y="298"/>
                  <a:pt x="144" y="667"/>
                </a:cubicBezTo>
                <a:cubicBezTo>
                  <a:pt x="161" y="715"/>
                  <a:pt x="185" y="759"/>
                  <a:pt x="212" y="804"/>
                </a:cubicBezTo>
                <a:cubicBezTo>
                  <a:pt x="390" y="1101"/>
                  <a:pt x="741" y="1325"/>
                  <a:pt x="1057" y="1325"/>
                </a:cubicBezTo>
                <a:lnTo>
                  <a:pt x="2334" y="1325"/>
                </a:lnTo>
                <a:lnTo>
                  <a:pt x="2131" y="804"/>
                </a:lnTo>
                <a:lnTo>
                  <a:pt x="1819" y="1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31"/>
          <p:cNvSpPr/>
          <p:nvPr/>
        </p:nvSpPr>
        <p:spPr>
          <a:xfrm>
            <a:off x="-2517795" y="3793009"/>
            <a:ext cx="118036" cy="197298"/>
          </a:xfrm>
          <a:custGeom>
            <a:rect b="b" l="l" r="r" t="t"/>
            <a:pathLst>
              <a:path extrusionOk="0" h="3455" w="2067">
                <a:moveTo>
                  <a:pt x="1" y="1"/>
                </a:moveTo>
                <a:lnTo>
                  <a:pt x="1" y="3455"/>
                </a:lnTo>
                <a:lnTo>
                  <a:pt x="2067" y="1390"/>
                </a:lnTo>
                <a:lnTo>
                  <a:pt x="1" y="1"/>
                </a:lnTo>
                <a:close/>
              </a:path>
            </a:pathLst>
          </a:custGeom>
          <a:solidFill>
            <a:srgbClr val="0293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31"/>
          <p:cNvSpPr/>
          <p:nvPr/>
        </p:nvSpPr>
        <p:spPr>
          <a:xfrm>
            <a:off x="-2622299" y="3698670"/>
            <a:ext cx="222595" cy="173828"/>
          </a:xfrm>
          <a:custGeom>
            <a:rect b="b" l="l" r="r" t="t"/>
            <a:pathLst>
              <a:path extrusionOk="0" h="3044" w="3898">
                <a:moveTo>
                  <a:pt x="0" y="0"/>
                </a:moveTo>
                <a:lnTo>
                  <a:pt x="0" y="2030"/>
                </a:lnTo>
                <a:cubicBezTo>
                  <a:pt x="0" y="2589"/>
                  <a:pt x="454" y="3043"/>
                  <a:pt x="1013" y="3043"/>
                </a:cubicBezTo>
                <a:lnTo>
                  <a:pt x="3898" y="3043"/>
                </a:lnTo>
                <a:lnTo>
                  <a:pt x="3898" y="0"/>
                </a:lnTo>
                <a:close/>
              </a:path>
            </a:pathLst>
          </a:custGeom>
          <a:solidFill>
            <a:srgbClr val="55D9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31"/>
          <p:cNvSpPr/>
          <p:nvPr/>
        </p:nvSpPr>
        <p:spPr>
          <a:xfrm>
            <a:off x="-2617731" y="3873642"/>
            <a:ext cx="654823" cy="193986"/>
          </a:xfrm>
          <a:custGeom>
            <a:rect b="b" l="l" r="r" t="t"/>
            <a:pathLst>
              <a:path extrusionOk="0" h="3397" w="11467">
                <a:moveTo>
                  <a:pt x="0" y="1"/>
                </a:moveTo>
                <a:lnTo>
                  <a:pt x="1084" y="2739"/>
                </a:lnTo>
                <a:cubicBezTo>
                  <a:pt x="1224" y="3102"/>
                  <a:pt x="1633" y="3396"/>
                  <a:pt x="1996" y="3396"/>
                </a:cubicBezTo>
                <a:lnTo>
                  <a:pt x="11466" y="3379"/>
                </a:lnTo>
                <a:lnTo>
                  <a:pt x="10267" y="521"/>
                </a:lnTo>
                <a:lnTo>
                  <a:pt x="860" y="521"/>
                </a:lnTo>
                <a:cubicBezTo>
                  <a:pt x="544" y="521"/>
                  <a:pt x="194" y="298"/>
                  <a:pt x="15" y="1"/>
                </a:cubicBezTo>
                <a:close/>
              </a:path>
            </a:pathLst>
          </a:custGeom>
          <a:solidFill>
            <a:srgbClr val="3EFE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31"/>
          <p:cNvSpPr txBox="1"/>
          <p:nvPr/>
        </p:nvSpPr>
        <p:spPr>
          <a:xfrm>
            <a:off x="1873850" y="1409550"/>
            <a:ext cx="25590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Fire &amp; Smoke Alarms  </a:t>
            </a:r>
            <a:endParaRPr b="1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17" name="Google Shape;917;p31"/>
          <p:cNvSpPr txBox="1"/>
          <p:nvPr/>
        </p:nvSpPr>
        <p:spPr>
          <a:xfrm>
            <a:off x="5943811" y="1105731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18" name="Google Shape;918;p31"/>
          <p:cNvSpPr txBox="1"/>
          <p:nvPr/>
        </p:nvSpPr>
        <p:spPr>
          <a:xfrm>
            <a:off x="5424075" y="1409550"/>
            <a:ext cx="255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Fire </a:t>
            </a: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extinguisher</a:t>
            </a:r>
            <a:endParaRPr b="1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19" name="Google Shape;919;p31"/>
          <p:cNvSpPr txBox="1"/>
          <p:nvPr/>
        </p:nvSpPr>
        <p:spPr>
          <a:xfrm>
            <a:off x="1873850" y="2647050"/>
            <a:ext cx="22125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Enough fire exit doors</a:t>
            </a: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  </a:t>
            </a:r>
            <a:endParaRPr b="1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20" name="Google Shape;920;p31"/>
          <p:cNvSpPr txBox="1"/>
          <p:nvPr/>
        </p:nvSpPr>
        <p:spPr>
          <a:xfrm>
            <a:off x="1873850" y="4016325"/>
            <a:ext cx="214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Fire fighting vehicle  </a:t>
            </a:r>
            <a:endParaRPr b="1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21" name="Google Shape;921;p31"/>
          <p:cNvSpPr txBox="1"/>
          <p:nvPr/>
        </p:nvSpPr>
        <p:spPr>
          <a:xfrm>
            <a:off x="5349250" y="2647050"/>
            <a:ext cx="26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Wheelchairs</a:t>
            </a: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 exit </a:t>
            </a: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stairs</a:t>
            </a: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  </a:t>
            </a:r>
            <a:endParaRPr b="1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22" name="Google Shape;922;p31"/>
          <p:cNvSpPr txBox="1"/>
          <p:nvPr/>
        </p:nvSpPr>
        <p:spPr>
          <a:xfrm>
            <a:off x="5424075" y="3997650"/>
            <a:ext cx="232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Air </a:t>
            </a: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ventilation</a:t>
            </a: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b="1" lang="en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  </a:t>
            </a:r>
            <a:endParaRPr b="1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4"/>
          <p:cNvSpPr txBox="1"/>
          <p:nvPr>
            <p:ph type="ctrTitle"/>
          </p:nvPr>
        </p:nvSpPr>
        <p:spPr>
          <a:xfrm>
            <a:off x="311700" y="414675"/>
            <a:ext cx="8520600" cy="92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303" name="Google Shape;303;p14"/>
          <p:cNvSpPr txBox="1"/>
          <p:nvPr>
            <p:ph idx="1" type="subTitle"/>
          </p:nvPr>
        </p:nvSpPr>
        <p:spPr>
          <a:xfrm>
            <a:off x="311700" y="1460225"/>
            <a:ext cx="8520600" cy="29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Deepa Raj                             20IM10006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Deepu Kumar                       20IM10007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Dheeraj Gahlot				20IM10008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Chaitanya Dhuware            20IM10009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Gourav Kumar Shaw 		20IM10010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2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WEEK WISE PROGRESS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928" name="Google Shape;928;p32"/>
          <p:cNvPicPr preferRelativeResize="0"/>
          <p:nvPr/>
        </p:nvPicPr>
        <p:blipFill rotWithShape="1">
          <a:blip r:embed="rId3">
            <a:alphaModFix/>
          </a:blip>
          <a:srcRect b="10168" l="1670" r="-4171" t="-12669"/>
          <a:stretch/>
        </p:blipFill>
        <p:spPr>
          <a:xfrm>
            <a:off x="133800" y="1591550"/>
            <a:ext cx="4438201" cy="2471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9" name="Google Shape;92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9276" y="1775875"/>
            <a:ext cx="4267199" cy="26087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4" name="Google Shape;934;p33"/>
          <p:cNvGrpSpPr/>
          <p:nvPr/>
        </p:nvGrpSpPr>
        <p:grpSpPr>
          <a:xfrm>
            <a:off x="2638425" y="1224600"/>
            <a:ext cx="3867170" cy="3444964"/>
            <a:chOff x="2638425" y="1224600"/>
            <a:chExt cx="3867170" cy="3444964"/>
          </a:xfrm>
        </p:grpSpPr>
        <p:sp>
          <p:nvSpPr>
            <p:cNvPr id="935" name="Google Shape;935;p33"/>
            <p:cNvSpPr/>
            <p:nvPr/>
          </p:nvSpPr>
          <p:spPr>
            <a:xfrm>
              <a:off x="3816902" y="2966770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1" y="0"/>
                  </a:moveTo>
                  <a:lnTo>
                    <a:pt x="1" y="323"/>
                  </a:lnTo>
                  <a:lnTo>
                    <a:pt x="405" y="323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3879584" y="2966770"/>
              <a:ext cx="1380797" cy="16712"/>
            </a:xfrm>
            <a:custGeom>
              <a:rect b="b" l="l" r="r" t="t"/>
              <a:pathLst>
                <a:path extrusionOk="0" h="325" w="26852">
                  <a:moveTo>
                    <a:pt x="0" y="0"/>
                  </a:moveTo>
                  <a:lnTo>
                    <a:pt x="0" y="324"/>
                  </a:lnTo>
                  <a:lnTo>
                    <a:pt x="814" y="324"/>
                  </a:lnTo>
                  <a:lnTo>
                    <a:pt x="814" y="0"/>
                  </a:lnTo>
                  <a:close/>
                  <a:moveTo>
                    <a:pt x="1627" y="0"/>
                  </a:moveTo>
                  <a:lnTo>
                    <a:pt x="1627" y="324"/>
                  </a:lnTo>
                  <a:lnTo>
                    <a:pt x="2441" y="324"/>
                  </a:lnTo>
                  <a:lnTo>
                    <a:pt x="2441" y="0"/>
                  </a:lnTo>
                  <a:close/>
                  <a:moveTo>
                    <a:pt x="3254" y="0"/>
                  </a:moveTo>
                  <a:lnTo>
                    <a:pt x="3254" y="324"/>
                  </a:lnTo>
                  <a:lnTo>
                    <a:pt x="4067" y="324"/>
                  </a:lnTo>
                  <a:lnTo>
                    <a:pt x="4067" y="0"/>
                  </a:lnTo>
                  <a:close/>
                  <a:moveTo>
                    <a:pt x="4883" y="0"/>
                  </a:moveTo>
                  <a:lnTo>
                    <a:pt x="4883" y="324"/>
                  </a:lnTo>
                  <a:lnTo>
                    <a:pt x="5696" y="324"/>
                  </a:lnTo>
                  <a:lnTo>
                    <a:pt x="5696" y="0"/>
                  </a:lnTo>
                  <a:close/>
                  <a:moveTo>
                    <a:pt x="6510" y="0"/>
                  </a:moveTo>
                  <a:lnTo>
                    <a:pt x="6510" y="324"/>
                  </a:lnTo>
                  <a:lnTo>
                    <a:pt x="7323" y="324"/>
                  </a:lnTo>
                  <a:lnTo>
                    <a:pt x="7323" y="0"/>
                  </a:lnTo>
                  <a:close/>
                  <a:moveTo>
                    <a:pt x="8138" y="0"/>
                  </a:moveTo>
                  <a:lnTo>
                    <a:pt x="8138" y="324"/>
                  </a:lnTo>
                  <a:lnTo>
                    <a:pt x="8951" y="324"/>
                  </a:lnTo>
                  <a:lnTo>
                    <a:pt x="8951" y="0"/>
                  </a:lnTo>
                  <a:close/>
                  <a:moveTo>
                    <a:pt x="9764" y="0"/>
                  </a:moveTo>
                  <a:lnTo>
                    <a:pt x="9764" y="324"/>
                  </a:lnTo>
                  <a:lnTo>
                    <a:pt x="10578" y="324"/>
                  </a:lnTo>
                  <a:lnTo>
                    <a:pt x="10578" y="0"/>
                  </a:lnTo>
                  <a:close/>
                  <a:moveTo>
                    <a:pt x="11391" y="0"/>
                  </a:moveTo>
                  <a:lnTo>
                    <a:pt x="11391" y="324"/>
                  </a:lnTo>
                  <a:lnTo>
                    <a:pt x="12205" y="324"/>
                  </a:lnTo>
                  <a:lnTo>
                    <a:pt x="12205" y="0"/>
                  </a:lnTo>
                  <a:close/>
                  <a:moveTo>
                    <a:pt x="13019" y="0"/>
                  </a:moveTo>
                  <a:lnTo>
                    <a:pt x="13019" y="324"/>
                  </a:lnTo>
                  <a:lnTo>
                    <a:pt x="13833" y="324"/>
                  </a:lnTo>
                  <a:lnTo>
                    <a:pt x="13833" y="0"/>
                  </a:lnTo>
                  <a:close/>
                  <a:moveTo>
                    <a:pt x="14646" y="0"/>
                  </a:moveTo>
                  <a:lnTo>
                    <a:pt x="14646" y="324"/>
                  </a:lnTo>
                  <a:lnTo>
                    <a:pt x="15460" y="324"/>
                  </a:lnTo>
                  <a:lnTo>
                    <a:pt x="15460" y="0"/>
                  </a:lnTo>
                  <a:close/>
                  <a:moveTo>
                    <a:pt x="16273" y="0"/>
                  </a:moveTo>
                  <a:lnTo>
                    <a:pt x="16273" y="324"/>
                  </a:lnTo>
                  <a:lnTo>
                    <a:pt x="17086" y="324"/>
                  </a:lnTo>
                  <a:lnTo>
                    <a:pt x="17086" y="0"/>
                  </a:lnTo>
                  <a:close/>
                  <a:moveTo>
                    <a:pt x="17901" y="0"/>
                  </a:moveTo>
                  <a:lnTo>
                    <a:pt x="17901" y="324"/>
                  </a:lnTo>
                  <a:lnTo>
                    <a:pt x="18714" y="324"/>
                  </a:lnTo>
                  <a:lnTo>
                    <a:pt x="18714" y="0"/>
                  </a:lnTo>
                  <a:close/>
                  <a:moveTo>
                    <a:pt x="19529" y="0"/>
                  </a:moveTo>
                  <a:lnTo>
                    <a:pt x="19529" y="324"/>
                  </a:lnTo>
                  <a:lnTo>
                    <a:pt x="20343" y="324"/>
                  </a:lnTo>
                  <a:lnTo>
                    <a:pt x="20343" y="0"/>
                  </a:lnTo>
                  <a:close/>
                  <a:moveTo>
                    <a:pt x="21156" y="0"/>
                  </a:moveTo>
                  <a:lnTo>
                    <a:pt x="21156" y="324"/>
                  </a:lnTo>
                  <a:lnTo>
                    <a:pt x="21969" y="324"/>
                  </a:lnTo>
                  <a:lnTo>
                    <a:pt x="21969" y="0"/>
                  </a:lnTo>
                  <a:close/>
                  <a:moveTo>
                    <a:pt x="22784" y="0"/>
                  </a:moveTo>
                  <a:lnTo>
                    <a:pt x="22784" y="324"/>
                  </a:lnTo>
                  <a:lnTo>
                    <a:pt x="23597" y="324"/>
                  </a:lnTo>
                  <a:lnTo>
                    <a:pt x="23597" y="0"/>
                  </a:lnTo>
                  <a:close/>
                  <a:moveTo>
                    <a:pt x="24411" y="0"/>
                  </a:moveTo>
                  <a:lnTo>
                    <a:pt x="24411" y="324"/>
                  </a:lnTo>
                  <a:lnTo>
                    <a:pt x="25225" y="324"/>
                  </a:lnTo>
                  <a:lnTo>
                    <a:pt x="25225" y="0"/>
                  </a:lnTo>
                  <a:close/>
                  <a:moveTo>
                    <a:pt x="26038" y="0"/>
                  </a:moveTo>
                  <a:lnTo>
                    <a:pt x="26038" y="324"/>
                  </a:lnTo>
                  <a:lnTo>
                    <a:pt x="26852" y="324"/>
                  </a:lnTo>
                  <a:lnTo>
                    <a:pt x="2685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5302159" y="2966770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0" y="0"/>
                  </a:moveTo>
                  <a:lnTo>
                    <a:pt x="0" y="323"/>
                  </a:lnTo>
                  <a:lnTo>
                    <a:pt x="404" y="32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3500506" y="2966770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0" y="0"/>
                  </a:moveTo>
                  <a:lnTo>
                    <a:pt x="0" y="323"/>
                  </a:lnTo>
                  <a:lnTo>
                    <a:pt x="404" y="32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3561903" y="2966770"/>
              <a:ext cx="121614" cy="16712"/>
            </a:xfrm>
            <a:custGeom>
              <a:rect b="b" l="l" r="r" t="t"/>
              <a:pathLst>
                <a:path extrusionOk="0" h="325" w="2365">
                  <a:moveTo>
                    <a:pt x="0" y="0"/>
                  </a:moveTo>
                  <a:lnTo>
                    <a:pt x="0" y="324"/>
                  </a:lnTo>
                  <a:lnTo>
                    <a:pt x="788" y="324"/>
                  </a:lnTo>
                  <a:lnTo>
                    <a:pt x="788" y="0"/>
                  </a:lnTo>
                  <a:close/>
                  <a:moveTo>
                    <a:pt x="1577" y="0"/>
                  </a:moveTo>
                  <a:lnTo>
                    <a:pt x="1577" y="324"/>
                  </a:lnTo>
                  <a:lnTo>
                    <a:pt x="2365" y="324"/>
                  </a:lnTo>
                  <a:lnTo>
                    <a:pt x="236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3723983" y="2966770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1" y="0"/>
                  </a:moveTo>
                  <a:lnTo>
                    <a:pt x="1" y="323"/>
                  </a:lnTo>
                  <a:lnTo>
                    <a:pt x="405" y="323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5410092" y="2966770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1" y="0"/>
                  </a:moveTo>
                  <a:lnTo>
                    <a:pt x="1" y="323"/>
                  </a:lnTo>
                  <a:lnTo>
                    <a:pt x="405" y="323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5471490" y="2966770"/>
              <a:ext cx="121666" cy="16712"/>
            </a:xfrm>
            <a:custGeom>
              <a:rect b="b" l="l" r="r" t="t"/>
              <a:pathLst>
                <a:path extrusionOk="0" h="325" w="2366">
                  <a:moveTo>
                    <a:pt x="1" y="0"/>
                  </a:moveTo>
                  <a:lnTo>
                    <a:pt x="1" y="324"/>
                  </a:lnTo>
                  <a:lnTo>
                    <a:pt x="789" y="324"/>
                  </a:lnTo>
                  <a:lnTo>
                    <a:pt x="789" y="0"/>
                  </a:lnTo>
                  <a:close/>
                  <a:moveTo>
                    <a:pt x="1578" y="0"/>
                  </a:moveTo>
                  <a:lnTo>
                    <a:pt x="1578" y="324"/>
                  </a:lnTo>
                  <a:lnTo>
                    <a:pt x="2365" y="324"/>
                  </a:lnTo>
                  <a:lnTo>
                    <a:pt x="236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3438337" y="1756712"/>
              <a:ext cx="20826" cy="16712"/>
            </a:xfrm>
            <a:custGeom>
              <a:rect b="b" l="l" r="r" t="t"/>
              <a:pathLst>
                <a:path extrusionOk="0" h="325" w="405">
                  <a:moveTo>
                    <a:pt x="1" y="1"/>
                  </a:moveTo>
                  <a:lnTo>
                    <a:pt x="1" y="324"/>
                  </a:lnTo>
                  <a:lnTo>
                    <a:pt x="405" y="32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3501637" y="1756712"/>
              <a:ext cx="212221" cy="16712"/>
            </a:xfrm>
            <a:custGeom>
              <a:rect b="b" l="l" r="r" t="t"/>
              <a:pathLst>
                <a:path extrusionOk="0" h="325" w="4127">
                  <a:moveTo>
                    <a:pt x="1" y="1"/>
                  </a:moveTo>
                  <a:lnTo>
                    <a:pt x="1" y="324"/>
                  </a:lnTo>
                  <a:lnTo>
                    <a:pt x="825" y="324"/>
                  </a:lnTo>
                  <a:lnTo>
                    <a:pt x="825" y="1"/>
                  </a:lnTo>
                  <a:close/>
                  <a:moveTo>
                    <a:pt x="1650" y="1"/>
                  </a:moveTo>
                  <a:lnTo>
                    <a:pt x="1650" y="324"/>
                  </a:lnTo>
                  <a:lnTo>
                    <a:pt x="2475" y="324"/>
                  </a:lnTo>
                  <a:lnTo>
                    <a:pt x="2475" y="1"/>
                  </a:lnTo>
                  <a:close/>
                  <a:moveTo>
                    <a:pt x="3301" y="1"/>
                  </a:moveTo>
                  <a:lnTo>
                    <a:pt x="3301" y="324"/>
                  </a:lnTo>
                  <a:lnTo>
                    <a:pt x="4126" y="324"/>
                  </a:lnTo>
                  <a:lnTo>
                    <a:pt x="412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3756276" y="1756712"/>
              <a:ext cx="29105" cy="29157"/>
            </a:xfrm>
            <a:custGeom>
              <a:rect b="b" l="l" r="r" t="t"/>
              <a:pathLst>
                <a:path extrusionOk="0" h="567" w="566">
                  <a:moveTo>
                    <a:pt x="1" y="1"/>
                  </a:moveTo>
                  <a:lnTo>
                    <a:pt x="1" y="324"/>
                  </a:lnTo>
                  <a:lnTo>
                    <a:pt x="242" y="324"/>
                  </a:lnTo>
                  <a:lnTo>
                    <a:pt x="242" y="567"/>
                  </a:lnTo>
                  <a:lnTo>
                    <a:pt x="566" y="567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3768720" y="1827006"/>
              <a:ext cx="16661" cy="2350317"/>
            </a:xfrm>
            <a:custGeom>
              <a:rect b="b" l="l" r="r" t="t"/>
              <a:pathLst>
                <a:path extrusionOk="0" h="45706" w="324">
                  <a:moveTo>
                    <a:pt x="0" y="1"/>
                  </a:moveTo>
                  <a:lnTo>
                    <a:pt x="0" y="802"/>
                  </a:lnTo>
                  <a:lnTo>
                    <a:pt x="324" y="802"/>
                  </a:lnTo>
                  <a:lnTo>
                    <a:pt x="324" y="1"/>
                  </a:lnTo>
                  <a:close/>
                  <a:moveTo>
                    <a:pt x="0" y="1604"/>
                  </a:moveTo>
                  <a:lnTo>
                    <a:pt x="0" y="2406"/>
                  </a:lnTo>
                  <a:lnTo>
                    <a:pt x="324" y="2406"/>
                  </a:lnTo>
                  <a:lnTo>
                    <a:pt x="324" y="1604"/>
                  </a:lnTo>
                  <a:close/>
                  <a:moveTo>
                    <a:pt x="0" y="3208"/>
                  </a:moveTo>
                  <a:lnTo>
                    <a:pt x="0" y="4011"/>
                  </a:lnTo>
                  <a:lnTo>
                    <a:pt x="324" y="4011"/>
                  </a:lnTo>
                  <a:lnTo>
                    <a:pt x="324" y="3208"/>
                  </a:lnTo>
                  <a:close/>
                  <a:moveTo>
                    <a:pt x="0" y="4812"/>
                  </a:moveTo>
                  <a:lnTo>
                    <a:pt x="0" y="5614"/>
                  </a:lnTo>
                  <a:lnTo>
                    <a:pt x="324" y="5614"/>
                  </a:lnTo>
                  <a:lnTo>
                    <a:pt x="324" y="4812"/>
                  </a:lnTo>
                  <a:close/>
                  <a:moveTo>
                    <a:pt x="0" y="6416"/>
                  </a:moveTo>
                  <a:lnTo>
                    <a:pt x="0" y="7218"/>
                  </a:lnTo>
                  <a:lnTo>
                    <a:pt x="324" y="7218"/>
                  </a:lnTo>
                  <a:lnTo>
                    <a:pt x="324" y="6416"/>
                  </a:lnTo>
                  <a:close/>
                  <a:moveTo>
                    <a:pt x="0" y="8019"/>
                  </a:moveTo>
                  <a:lnTo>
                    <a:pt x="0" y="8822"/>
                  </a:lnTo>
                  <a:lnTo>
                    <a:pt x="324" y="8822"/>
                  </a:lnTo>
                  <a:lnTo>
                    <a:pt x="324" y="8019"/>
                  </a:lnTo>
                  <a:close/>
                  <a:moveTo>
                    <a:pt x="0" y="9624"/>
                  </a:moveTo>
                  <a:lnTo>
                    <a:pt x="0" y="10426"/>
                  </a:lnTo>
                  <a:lnTo>
                    <a:pt x="324" y="10426"/>
                  </a:lnTo>
                  <a:lnTo>
                    <a:pt x="324" y="9624"/>
                  </a:lnTo>
                  <a:close/>
                  <a:moveTo>
                    <a:pt x="0" y="11226"/>
                  </a:moveTo>
                  <a:lnTo>
                    <a:pt x="0" y="12028"/>
                  </a:lnTo>
                  <a:lnTo>
                    <a:pt x="324" y="12028"/>
                  </a:lnTo>
                  <a:lnTo>
                    <a:pt x="324" y="11226"/>
                  </a:lnTo>
                  <a:close/>
                  <a:moveTo>
                    <a:pt x="0" y="12830"/>
                  </a:moveTo>
                  <a:lnTo>
                    <a:pt x="0" y="13632"/>
                  </a:lnTo>
                  <a:lnTo>
                    <a:pt x="324" y="13632"/>
                  </a:lnTo>
                  <a:lnTo>
                    <a:pt x="324" y="12830"/>
                  </a:lnTo>
                  <a:close/>
                  <a:moveTo>
                    <a:pt x="0" y="14434"/>
                  </a:moveTo>
                  <a:lnTo>
                    <a:pt x="0" y="15236"/>
                  </a:lnTo>
                  <a:lnTo>
                    <a:pt x="324" y="15236"/>
                  </a:lnTo>
                  <a:lnTo>
                    <a:pt x="324" y="14434"/>
                  </a:lnTo>
                  <a:close/>
                  <a:moveTo>
                    <a:pt x="0" y="16038"/>
                  </a:moveTo>
                  <a:lnTo>
                    <a:pt x="0" y="16839"/>
                  </a:lnTo>
                  <a:lnTo>
                    <a:pt x="324" y="16839"/>
                  </a:lnTo>
                  <a:lnTo>
                    <a:pt x="324" y="16038"/>
                  </a:lnTo>
                  <a:close/>
                  <a:moveTo>
                    <a:pt x="0" y="17641"/>
                  </a:moveTo>
                  <a:lnTo>
                    <a:pt x="0" y="18444"/>
                  </a:lnTo>
                  <a:lnTo>
                    <a:pt x="324" y="18444"/>
                  </a:lnTo>
                  <a:lnTo>
                    <a:pt x="324" y="17641"/>
                  </a:lnTo>
                  <a:close/>
                  <a:moveTo>
                    <a:pt x="0" y="19246"/>
                  </a:moveTo>
                  <a:lnTo>
                    <a:pt x="0" y="20047"/>
                  </a:lnTo>
                  <a:lnTo>
                    <a:pt x="324" y="20047"/>
                  </a:lnTo>
                  <a:lnTo>
                    <a:pt x="324" y="19246"/>
                  </a:lnTo>
                  <a:close/>
                  <a:moveTo>
                    <a:pt x="0" y="20849"/>
                  </a:moveTo>
                  <a:lnTo>
                    <a:pt x="0" y="21651"/>
                  </a:lnTo>
                  <a:lnTo>
                    <a:pt x="324" y="21651"/>
                  </a:lnTo>
                  <a:lnTo>
                    <a:pt x="324" y="20849"/>
                  </a:lnTo>
                  <a:close/>
                  <a:moveTo>
                    <a:pt x="0" y="22452"/>
                  </a:moveTo>
                  <a:lnTo>
                    <a:pt x="0" y="23254"/>
                  </a:lnTo>
                  <a:lnTo>
                    <a:pt x="324" y="23254"/>
                  </a:lnTo>
                  <a:lnTo>
                    <a:pt x="324" y="22452"/>
                  </a:lnTo>
                  <a:close/>
                  <a:moveTo>
                    <a:pt x="0" y="24056"/>
                  </a:moveTo>
                  <a:lnTo>
                    <a:pt x="0" y="24858"/>
                  </a:lnTo>
                  <a:lnTo>
                    <a:pt x="324" y="24858"/>
                  </a:lnTo>
                  <a:lnTo>
                    <a:pt x="324" y="24056"/>
                  </a:lnTo>
                  <a:close/>
                  <a:moveTo>
                    <a:pt x="0" y="25659"/>
                  </a:moveTo>
                  <a:lnTo>
                    <a:pt x="0" y="26461"/>
                  </a:lnTo>
                  <a:lnTo>
                    <a:pt x="324" y="26461"/>
                  </a:lnTo>
                  <a:lnTo>
                    <a:pt x="324" y="25659"/>
                  </a:lnTo>
                  <a:close/>
                  <a:moveTo>
                    <a:pt x="0" y="27264"/>
                  </a:moveTo>
                  <a:lnTo>
                    <a:pt x="0" y="28066"/>
                  </a:lnTo>
                  <a:lnTo>
                    <a:pt x="324" y="28066"/>
                  </a:lnTo>
                  <a:lnTo>
                    <a:pt x="324" y="27264"/>
                  </a:lnTo>
                  <a:close/>
                  <a:moveTo>
                    <a:pt x="0" y="28867"/>
                  </a:moveTo>
                  <a:lnTo>
                    <a:pt x="0" y="29669"/>
                  </a:lnTo>
                  <a:lnTo>
                    <a:pt x="324" y="29669"/>
                  </a:lnTo>
                  <a:lnTo>
                    <a:pt x="324" y="28867"/>
                  </a:lnTo>
                  <a:close/>
                  <a:moveTo>
                    <a:pt x="0" y="30471"/>
                  </a:moveTo>
                  <a:lnTo>
                    <a:pt x="0" y="31273"/>
                  </a:lnTo>
                  <a:lnTo>
                    <a:pt x="324" y="31273"/>
                  </a:lnTo>
                  <a:lnTo>
                    <a:pt x="324" y="30471"/>
                  </a:lnTo>
                  <a:close/>
                  <a:moveTo>
                    <a:pt x="0" y="32074"/>
                  </a:moveTo>
                  <a:lnTo>
                    <a:pt x="0" y="32876"/>
                  </a:lnTo>
                  <a:lnTo>
                    <a:pt x="324" y="32876"/>
                  </a:lnTo>
                  <a:lnTo>
                    <a:pt x="324" y="32074"/>
                  </a:lnTo>
                  <a:close/>
                  <a:moveTo>
                    <a:pt x="0" y="33678"/>
                  </a:moveTo>
                  <a:lnTo>
                    <a:pt x="0" y="34479"/>
                  </a:lnTo>
                  <a:lnTo>
                    <a:pt x="324" y="34479"/>
                  </a:lnTo>
                  <a:lnTo>
                    <a:pt x="324" y="33678"/>
                  </a:lnTo>
                  <a:close/>
                  <a:moveTo>
                    <a:pt x="0" y="35281"/>
                  </a:moveTo>
                  <a:lnTo>
                    <a:pt x="0" y="36083"/>
                  </a:lnTo>
                  <a:lnTo>
                    <a:pt x="324" y="36083"/>
                  </a:lnTo>
                  <a:lnTo>
                    <a:pt x="324" y="35281"/>
                  </a:lnTo>
                  <a:close/>
                  <a:moveTo>
                    <a:pt x="0" y="36886"/>
                  </a:moveTo>
                  <a:lnTo>
                    <a:pt x="0" y="37687"/>
                  </a:lnTo>
                  <a:lnTo>
                    <a:pt x="324" y="37687"/>
                  </a:lnTo>
                  <a:lnTo>
                    <a:pt x="324" y="36886"/>
                  </a:lnTo>
                  <a:close/>
                  <a:moveTo>
                    <a:pt x="0" y="38489"/>
                  </a:moveTo>
                  <a:lnTo>
                    <a:pt x="0" y="39291"/>
                  </a:lnTo>
                  <a:lnTo>
                    <a:pt x="324" y="39291"/>
                  </a:lnTo>
                  <a:lnTo>
                    <a:pt x="324" y="38489"/>
                  </a:lnTo>
                  <a:close/>
                  <a:moveTo>
                    <a:pt x="0" y="40093"/>
                  </a:moveTo>
                  <a:lnTo>
                    <a:pt x="0" y="40894"/>
                  </a:lnTo>
                  <a:lnTo>
                    <a:pt x="324" y="40894"/>
                  </a:lnTo>
                  <a:lnTo>
                    <a:pt x="324" y="40093"/>
                  </a:lnTo>
                  <a:close/>
                  <a:moveTo>
                    <a:pt x="0" y="41697"/>
                  </a:moveTo>
                  <a:lnTo>
                    <a:pt x="0" y="42499"/>
                  </a:lnTo>
                  <a:lnTo>
                    <a:pt x="324" y="42499"/>
                  </a:lnTo>
                  <a:lnTo>
                    <a:pt x="324" y="41697"/>
                  </a:lnTo>
                  <a:close/>
                  <a:moveTo>
                    <a:pt x="0" y="43301"/>
                  </a:moveTo>
                  <a:lnTo>
                    <a:pt x="0" y="44101"/>
                  </a:lnTo>
                  <a:lnTo>
                    <a:pt x="324" y="44101"/>
                  </a:lnTo>
                  <a:lnTo>
                    <a:pt x="324" y="43301"/>
                  </a:lnTo>
                  <a:close/>
                  <a:moveTo>
                    <a:pt x="0" y="44903"/>
                  </a:moveTo>
                  <a:lnTo>
                    <a:pt x="0" y="45706"/>
                  </a:lnTo>
                  <a:lnTo>
                    <a:pt x="324" y="45706"/>
                  </a:lnTo>
                  <a:lnTo>
                    <a:pt x="324" y="44903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3756276" y="4218427"/>
              <a:ext cx="29105" cy="29157"/>
            </a:xfrm>
            <a:custGeom>
              <a:rect b="b" l="l" r="r" t="t"/>
              <a:pathLst>
                <a:path extrusionOk="0" h="567" w="566">
                  <a:moveTo>
                    <a:pt x="242" y="1"/>
                  </a:moveTo>
                  <a:lnTo>
                    <a:pt x="242" y="244"/>
                  </a:lnTo>
                  <a:lnTo>
                    <a:pt x="1" y="244"/>
                  </a:lnTo>
                  <a:lnTo>
                    <a:pt x="1" y="566"/>
                  </a:lnTo>
                  <a:lnTo>
                    <a:pt x="566" y="566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5680672" y="1756712"/>
              <a:ext cx="20878" cy="16712"/>
            </a:xfrm>
            <a:custGeom>
              <a:rect b="b" l="l" r="r" t="t"/>
              <a:pathLst>
                <a:path extrusionOk="0" h="325" w="406">
                  <a:moveTo>
                    <a:pt x="1" y="1"/>
                  </a:moveTo>
                  <a:lnTo>
                    <a:pt x="1" y="324"/>
                  </a:lnTo>
                  <a:lnTo>
                    <a:pt x="405" y="32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5426085" y="1756712"/>
              <a:ext cx="212272" cy="16712"/>
            </a:xfrm>
            <a:custGeom>
              <a:rect b="b" l="l" r="r" t="t"/>
              <a:pathLst>
                <a:path extrusionOk="0" h="325" w="4128">
                  <a:moveTo>
                    <a:pt x="1" y="1"/>
                  </a:moveTo>
                  <a:lnTo>
                    <a:pt x="1" y="324"/>
                  </a:lnTo>
                  <a:lnTo>
                    <a:pt x="825" y="324"/>
                  </a:lnTo>
                  <a:lnTo>
                    <a:pt x="825" y="1"/>
                  </a:lnTo>
                  <a:close/>
                  <a:moveTo>
                    <a:pt x="1651" y="1"/>
                  </a:moveTo>
                  <a:lnTo>
                    <a:pt x="1651" y="324"/>
                  </a:lnTo>
                  <a:lnTo>
                    <a:pt x="2476" y="324"/>
                  </a:lnTo>
                  <a:lnTo>
                    <a:pt x="2476" y="1"/>
                  </a:lnTo>
                  <a:close/>
                  <a:moveTo>
                    <a:pt x="3302" y="1"/>
                  </a:moveTo>
                  <a:lnTo>
                    <a:pt x="3302" y="324"/>
                  </a:lnTo>
                  <a:lnTo>
                    <a:pt x="4127" y="324"/>
                  </a:lnTo>
                  <a:lnTo>
                    <a:pt x="4127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5354557" y="1756712"/>
              <a:ext cx="29157" cy="29157"/>
            </a:xfrm>
            <a:custGeom>
              <a:rect b="b" l="l" r="r" t="t"/>
              <a:pathLst>
                <a:path extrusionOk="0" h="567" w="567">
                  <a:moveTo>
                    <a:pt x="0" y="1"/>
                  </a:moveTo>
                  <a:lnTo>
                    <a:pt x="0" y="567"/>
                  </a:lnTo>
                  <a:lnTo>
                    <a:pt x="323" y="567"/>
                  </a:lnTo>
                  <a:lnTo>
                    <a:pt x="323" y="324"/>
                  </a:lnTo>
                  <a:lnTo>
                    <a:pt x="566" y="324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5354506" y="1827006"/>
              <a:ext cx="16661" cy="2350317"/>
            </a:xfrm>
            <a:custGeom>
              <a:rect b="b" l="l" r="r" t="t"/>
              <a:pathLst>
                <a:path extrusionOk="0" h="45706" w="324">
                  <a:moveTo>
                    <a:pt x="0" y="1"/>
                  </a:moveTo>
                  <a:lnTo>
                    <a:pt x="0" y="802"/>
                  </a:lnTo>
                  <a:lnTo>
                    <a:pt x="324" y="802"/>
                  </a:lnTo>
                  <a:lnTo>
                    <a:pt x="324" y="1"/>
                  </a:lnTo>
                  <a:close/>
                  <a:moveTo>
                    <a:pt x="0" y="1604"/>
                  </a:moveTo>
                  <a:lnTo>
                    <a:pt x="0" y="2406"/>
                  </a:lnTo>
                  <a:lnTo>
                    <a:pt x="324" y="2406"/>
                  </a:lnTo>
                  <a:lnTo>
                    <a:pt x="324" y="1604"/>
                  </a:lnTo>
                  <a:close/>
                  <a:moveTo>
                    <a:pt x="0" y="3208"/>
                  </a:moveTo>
                  <a:lnTo>
                    <a:pt x="0" y="4011"/>
                  </a:lnTo>
                  <a:lnTo>
                    <a:pt x="324" y="4011"/>
                  </a:lnTo>
                  <a:lnTo>
                    <a:pt x="324" y="3208"/>
                  </a:lnTo>
                  <a:close/>
                  <a:moveTo>
                    <a:pt x="0" y="4812"/>
                  </a:moveTo>
                  <a:lnTo>
                    <a:pt x="0" y="5614"/>
                  </a:lnTo>
                  <a:lnTo>
                    <a:pt x="324" y="5614"/>
                  </a:lnTo>
                  <a:lnTo>
                    <a:pt x="324" y="4812"/>
                  </a:lnTo>
                  <a:close/>
                  <a:moveTo>
                    <a:pt x="0" y="6416"/>
                  </a:moveTo>
                  <a:lnTo>
                    <a:pt x="0" y="7218"/>
                  </a:lnTo>
                  <a:lnTo>
                    <a:pt x="324" y="7218"/>
                  </a:lnTo>
                  <a:lnTo>
                    <a:pt x="324" y="6416"/>
                  </a:lnTo>
                  <a:close/>
                  <a:moveTo>
                    <a:pt x="0" y="8019"/>
                  </a:moveTo>
                  <a:lnTo>
                    <a:pt x="0" y="8822"/>
                  </a:lnTo>
                  <a:lnTo>
                    <a:pt x="324" y="8822"/>
                  </a:lnTo>
                  <a:lnTo>
                    <a:pt x="324" y="8019"/>
                  </a:lnTo>
                  <a:close/>
                  <a:moveTo>
                    <a:pt x="0" y="9624"/>
                  </a:moveTo>
                  <a:lnTo>
                    <a:pt x="0" y="10426"/>
                  </a:lnTo>
                  <a:lnTo>
                    <a:pt x="324" y="10426"/>
                  </a:lnTo>
                  <a:lnTo>
                    <a:pt x="324" y="9624"/>
                  </a:lnTo>
                  <a:close/>
                  <a:moveTo>
                    <a:pt x="0" y="11226"/>
                  </a:moveTo>
                  <a:lnTo>
                    <a:pt x="0" y="12028"/>
                  </a:lnTo>
                  <a:lnTo>
                    <a:pt x="324" y="12028"/>
                  </a:lnTo>
                  <a:lnTo>
                    <a:pt x="324" y="11226"/>
                  </a:lnTo>
                  <a:close/>
                  <a:moveTo>
                    <a:pt x="0" y="12830"/>
                  </a:moveTo>
                  <a:lnTo>
                    <a:pt x="0" y="13632"/>
                  </a:lnTo>
                  <a:lnTo>
                    <a:pt x="324" y="13632"/>
                  </a:lnTo>
                  <a:lnTo>
                    <a:pt x="324" y="12830"/>
                  </a:lnTo>
                  <a:close/>
                  <a:moveTo>
                    <a:pt x="0" y="14434"/>
                  </a:moveTo>
                  <a:lnTo>
                    <a:pt x="0" y="15236"/>
                  </a:lnTo>
                  <a:lnTo>
                    <a:pt x="324" y="15236"/>
                  </a:lnTo>
                  <a:lnTo>
                    <a:pt x="324" y="14434"/>
                  </a:lnTo>
                  <a:close/>
                  <a:moveTo>
                    <a:pt x="0" y="16038"/>
                  </a:moveTo>
                  <a:lnTo>
                    <a:pt x="0" y="16839"/>
                  </a:lnTo>
                  <a:lnTo>
                    <a:pt x="324" y="16839"/>
                  </a:lnTo>
                  <a:lnTo>
                    <a:pt x="324" y="16038"/>
                  </a:lnTo>
                  <a:close/>
                  <a:moveTo>
                    <a:pt x="0" y="17641"/>
                  </a:moveTo>
                  <a:lnTo>
                    <a:pt x="0" y="18444"/>
                  </a:lnTo>
                  <a:lnTo>
                    <a:pt x="324" y="18444"/>
                  </a:lnTo>
                  <a:lnTo>
                    <a:pt x="324" y="17641"/>
                  </a:lnTo>
                  <a:close/>
                  <a:moveTo>
                    <a:pt x="0" y="19246"/>
                  </a:moveTo>
                  <a:lnTo>
                    <a:pt x="0" y="20047"/>
                  </a:lnTo>
                  <a:lnTo>
                    <a:pt x="324" y="20047"/>
                  </a:lnTo>
                  <a:lnTo>
                    <a:pt x="324" y="19246"/>
                  </a:lnTo>
                  <a:close/>
                  <a:moveTo>
                    <a:pt x="0" y="20849"/>
                  </a:moveTo>
                  <a:lnTo>
                    <a:pt x="0" y="21651"/>
                  </a:lnTo>
                  <a:lnTo>
                    <a:pt x="324" y="21651"/>
                  </a:lnTo>
                  <a:lnTo>
                    <a:pt x="324" y="20849"/>
                  </a:lnTo>
                  <a:close/>
                  <a:moveTo>
                    <a:pt x="0" y="22452"/>
                  </a:moveTo>
                  <a:lnTo>
                    <a:pt x="0" y="23254"/>
                  </a:lnTo>
                  <a:lnTo>
                    <a:pt x="324" y="23254"/>
                  </a:lnTo>
                  <a:lnTo>
                    <a:pt x="324" y="22452"/>
                  </a:lnTo>
                  <a:close/>
                  <a:moveTo>
                    <a:pt x="0" y="24056"/>
                  </a:moveTo>
                  <a:lnTo>
                    <a:pt x="0" y="24858"/>
                  </a:lnTo>
                  <a:lnTo>
                    <a:pt x="324" y="24858"/>
                  </a:lnTo>
                  <a:lnTo>
                    <a:pt x="324" y="24056"/>
                  </a:lnTo>
                  <a:close/>
                  <a:moveTo>
                    <a:pt x="0" y="25659"/>
                  </a:moveTo>
                  <a:lnTo>
                    <a:pt x="0" y="26461"/>
                  </a:lnTo>
                  <a:lnTo>
                    <a:pt x="324" y="26461"/>
                  </a:lnTo>
                  <a:lnTo>
                    <a:pt x="324" y="25659"/>
                  </a:lnTo>
                  <a:close/>
                  <a:moveTo>
                    <a:pt x="0" y="27264"/>
                  </a:moveTo>
                  <a:lnTo>
                    <a:pt x="0" y="28066"/>
                  </a:lnTo>
                  <a:lnTo>
                    <a:pt x="324" y="28066"/>
                  </a:lnTo>
                  <a:lnTo>
                    <a:pt x="324" y="27264"/>
                  </a:lnTo>
                  <a:close/>
                  <a:moveTo>
                    <a:pt x="0" y="28867"/>
                  </a:moveTo>
                  <a:lnTo>
                    <a:pt x="0" y="29669"/>
                  </a:lnTo>
                  <a:lnTo>
                    <a:pt x="324" y="29669"/>
                  </a:lnTo>
                  <a:lnTo>
                    <a:pt x="324" y="28867"/>
                  </a:lnTo>
                  <a:close/>
                  <a:moveTo>
                    <a:pt x="0" y="30471"/>
                  </a:moveTo>
                  <a:lnTo>
                    <a:pt x="0" y="31273"/>
                  </a:lnTo>
                  <a:lnTo>
                    <a:pt x="324" y="31273"/>
                  </a:lnTo>
                  <a:lnTo>
                    <a:pt x="324" y="30471"/>
                  </a:lnTo>
                  <a:close/>
                  <a:moveTo>
                    <a:pt x="0" y="32074"/>
                  </a:moveTo>
                  <a:lnTo>
                    <a:pt x="0" y="32876"/>
                  </a:lnTo>
                  <a:lnTo>
                    <a:pt x="324" y="32876"/>
                  </a:lnTo>
                  <a:lnTo>
                    <a:pt x="324" y="32074"/>
                  </a:lnTo>
                  <a:close/>
                  <a:moveTo>
                    <a:pt x="0" y="33678"/>
                  </a:moveTo>
                  <a:lnTo>
                    <a:pt x="0" y="34479"/>
                  </a:lnTo>
                  <a:lnTo>
                    <a:pt x="324" y="34479"/>
                  </a:lnTo>
                  <a:lnTo>
                    <a:pt x="324" y="33678"/>
                  </a:lnTo>
                  <a:close/>
                  <a:moveTo>
                    <a:pt x="0" y="35281"/>
                  </a:moveTo>
                  <a:lnTo>
                    <a:pt x="0" y="36083"/>
                  </a:lnTo>
                  <a:lnTo>
                    <a:pt x="324" y="36083"/>
                  </a:lnTo>
                  <a:lnTo>
                    <a:pt x="324" y="35281"/>
                  </a:lnTo>
                  <a:close/>
                  <a:moveTo>
                    <a:pt x="0" y="36886"/>
                  </a:moveTo>
                  <a:lnTo>
                    <a:pt x="0" y="37687"/>
                  </a:lnTo>
                  <a:lnTo>
                    <a:pt x="324" y="37687"/>
                  </a:lnTo>
                  <a:lnTo>
                    <a:pt x="324" y="36886"/>
                  </a:lnTo>
                  <a:close/>
                  <a:moveTo>
                    <a:pt x="0" y="38489"/>
                  </a:moveTo>
                  <a:lnTo>
                    <a:pt x="0" y="39291"/>
                  </a:lnTo>
                  <a:lnTo>
                    <a:pt x="324" y="39291"/>
                  </a:lnTo>
                  <a:lnTo>
                    <a:pt x="324" y="38489"/>
                  </a:lnTo>
                  <a:close/>
                  <a:moveTo>
                    <a:pt x="0" y="40093"/>
                  </a:moveTo>
                  <a:lnTo>
                    <a:pt x="0" y="40894"/>
                  </a:lnTo>
                  <a:lnTo>
                    <a:pt x="324" y="40894"/>
                  </a:lnTo>
                  <a:lnTo>
                    <a:pt x="324" y="40093"/>
                  </a:lnTo>
                  <a:close/>
                  <a:moveTo>
                    <a:pt x="0" y="41697"/>
                  </a:moveTo>
                  <a:lnTo>
                    <a:pt x="0" y="42499"/>
                  </a:lnTo>
                  <a:lnTo>
                    <a:pt x="324" y="42499"/>
                  </a:lnTo>
                  <a:lnTo>
                    <a:pt x="324" y="41697"/>
                  </a:lnTo>
                  <a:close/>
                  <a:moveTo>
                    <a:pt x="0" y="43301"/>
                  </a:moveTo>
                  <a:lnTo>
                    <a:pt x="0" y="44101"/>
                  </a:lnTo>
                  <a:lnTo>
                    <a:pt x="324" y="44101"/>
                  </a:lnTo>
                  <a:lnTo>
                    <a:pt x="324" y="43301"/>
                  </a:lnTo>
                  <a:close/>
                  <a:moveTo>
                    <a:pt x="0" y="44903"/>
                  </a:moveTo>
                  <a:lnTo>
                    <a:pt x="0" y="45706"/>
                  </a:lnTo>
                  <a:lnTo>
                    <a:pt x="324" y="45706"/>
                  </a:lnTo>
                  <a:lnTo>
                    <a:pt x="324" y="44903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5354557" y="4218427"/>
              <a:ext cx="29157" cy="29157"/>
            </a:xfrm>
            <a:custGeom>
              <a:rect b="b" l="l" r="r" t="t"/>
              <a:pathLst>
                <a:path extrusionOk="0" h="567" w="567">
                  <a:moveTo>
                    <a:pt x="0" y="1"/>
                  </a:moveTo>
                  <a:lnTo>
                    <a:pt x="0" y="566"/>
                  </a:lnTo>
                  <a:lnTo>
                    <a:pt x="566" y="566"/>
                  </a:lnTo>
                  <a:lnTo>
                    <a:pt x="566" y="244"/>
                  </a:lnTo>
                  <a:lnTo>
                    <a:pt x="323" y="24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5427319" y="4230922"/>
              <a:ext cx="305347" cy="16661"/>
            </a:xfrm>
            <a:custGeom>
              <a:rect b="b" l="l" r="r" t="t"/>
              <a:pathLst>
                <a:path extrusionOk="0" h="324" w="5938">
                  <a:moveTo>
                    <a:pt x="0" y="0"/>
                  </a:moveTo>
                  <a:lnTo>
                    <a:pt x="0" y="323"/>
                  </a:lnTo>
                  <a:lnTo>
                    <a:pt x="848" y="323"/>
                  </a:lnTo>
                  <a:lnTo>
                    <a:pt x="848" y="0"/>
                  </a:lnTo>
                  <a:close/>
                  <a:moveTo>
                    <a:pt x="1696" y="0"/>
                  </a:moveTo>
                  <a:lnTo>
                    <a:pt x="1696" y="323"/>
                  </a:lnTo>
                  <a:lnTo>
                    <a:pt x="2544" y="323"/>
                  </a:lnTo>
                  <a:lnTo>
                    <a:pt x="2544" y="0"/>
                  </a:lnTo>
                  <a:close/>
                  <a:moveTo>
                    <a:pt x="3393" y="0"/>
                  </a:moveTo>
                  <a:lnTo>
                    <a:pt x="3393" y="323"/>
                  </a:lnTo>
                  <a:lnTo>
                    <a:pt x="4241" y="323"/>
                  </a:lnTo>
                  <a:lnTo>
                    <a:pt x="4241" y="0"/>
                  </a:lnTo>
                  <a:close/>
                  <a:moveTo>
                    <a:pt x="5091" y="0"/>
                  </a:moveTo>
                  <a:lnTo>
                    <a:pt x="5091" y="323"/>
                  </a:lnTo>
                  <a:lnTo>
                    <a:pt x="5938" y="323"/>
                  </a:lnTo>
                  <a:lnTo>
                    <a:pt x="593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4201226" y="4402825"/>
              <a:ext cx="823480" cy="139252"/>
            </a:xfrm>
            <a:custGeom>
              <a:rect b="b" l="l" r="r" t="t"/>
              <a:pathLst>
                <a:path extrusionOk="0" h="2708" w="16014">
                  <a:moveTo>
                    <a:pt x="8007" y="1"/>
                  </a:moveTo>
                  <a:cubicBezTo>
                    <a:pt x="5884" y="1"/>
                    <a:pt x="3847" y="144"/>
                    <a:pt x="2346" y="398"/>
                  </a:cubicBezTo>
                  <a:cubicBezTo>
                    <a:pt x="844" y="652"/>
                    <a:pt x="1" y="995"/>
                    <a:pt x="1" y="1355"/>
                  </a:cubicBezTo>
                  <a:cubicBezTo>
                    <a:pt x="1" y="1713"/>
                    <a:pt x="844" y="2058"/>
                    <a:pt x="2346" y="2311"/>
                  </a:cubicBezTo>
                  <a:cubicBezTo>
                    <a:pt x="3847" y="2565"/>
                    <a:pt x="5884" y="2707"/>
                    <a:pt x="8007" y="2707"/>
                  </a:cubicBezTo>
                  <a:cubicBezTo>
                    <a:pt x="10131" y="2707"/>
                    <a:pt x="12168" y="2565"/>
                    <a:pt x="13669" y="2311"/>
                  </a:cubicBezTo>
                  <a:cubicBezTo>
                    <a:pt x="15171" y="2058"/>
                    <a:pt x="16014" y="1713"/>
                    <a:pt x="16014" y="1355"/>
                  </a:cubicBezTo>
                  <a:cubicBezTo>
                    <a:pt x="16014" y="995"/>
                    <a:pt x="15171" y="652"/>
                    <a:pt x="13669" y="398"/>
                  </a:cubicBezTo>
                  <a:cubicBezTo>
                    <a:pt x="12168" y="144"/>
                    <a:pt x="10131" y="1"/>
                    <a:pt x="800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4725519" y="4409870"/>
              <a:ext cx="183733" cy="57233"/>
            </a:xfrm>
            <a:custGeom>
              <a:rect b="b" l="l" r="r" t="t"/>
              <a:pathLst>
                <a:path extrusionOk="0" h="1113" w="3573">
                  <a:moveTo>
                    <a:pt x="87" y="0"/>
                  </a:moveTo>
                  <a:lnTo>
                    <a:pt x="0" y="1112"/>
                  </a:lnTo>
                  <a:lnTo>
                    <a:pt x="3573" y="1112"/>
                  </a:lnTo>
                  <a:cubicBezTo>
                    <a:pt x="3573" y="666"/>
                    <a:pt x="864" y="557"/>
                    <a:pt x="864" y="557"/>
                  </a:cubicBezTo>
                  <a:lnTo>
                    <a:pt x="7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4299646" y="4409870"/>
              <a:ext cx="183835" cy="57233"/>
            </a:xfrm>
            <a:custGeom>
              <a:rect b="b" l="l" r="r" t="t"/>
              <a:pathLst>
                <a:path extrusionOk="0" h="1113" w="3575">
                  <a:moveTo>
                    <a:pt x="2853" y="0"/>
                  </a:moveTo>
                  <a:lnTo>
                    <a:pt x="2711" y="557"/>
                  </a:lnTo>
                  <a:cubicBezTo>
                    <a:pt x="2711" y="557"/>
                    <a:pt x="0" y="666"/>
                    <a:pt x="0" y="1112"/>
                  </a:cubicBezTo>
                  <a:lnTo>
                    <a:pt x="3574" y="1112"/>
                  </a:lnTo>
                  <a:lnTo>
                    <a:pt x="34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4036111" y="2854362"/>
              <a:ext cx="440434" cy="508928"/>
            </a:xfrm>
            <a:custGeom>
              <a:rect b="b" l="l" r="r" t="t"/>
              <a:pathLst>
                <a:path extrusionOk="0" h="9897" w="8565">
                  <a:moveTo>
                    <a:pt x="7131" y="0"/>
                  </a:moveTo>
                  <a:lnTo>
                    <a:pt x="0" y="9264"/>
                  </a:lnTo>
                  <a:lnTo>
                    <a:pt x="1450" y="9897"/>
                  </a:lnTo>
                  <a:lnTo>
                    <a:pt x="8564" y="3465"/>
                  </a:lnTo>
                  <a:lnTo>
                    <a:pt x="7131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4657437" y="3523410"/>
              <a:ext cx="156067" cy="907350"/>
            </a:xfrm>
            <a:custGeom>
              <a:rect b="b" l="l" r="r" t="t"/>
              <a:pathLst>
                <a:path extrusionOk="0" h="17645" w="3035">
                  <a:moveTo>
                    <a:pt x="0" y="0"/>
                  </a:moveTo>
                  <a:lnTo>
                    <a:pt x="1177" y="17644"/>
                  </a:lnTo>
                  <a:lnTo>
                    <a:pt x="2539" y="17644"/>
                  </a:lnTo>
                  <a:lnTo>
                    <a:pt x="3035" y="1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4426194" y="3583471"/>
              <a:ext cx="183013" cy="847289"/>
            </a:xfrm>
            <a:custGeom>
              <a:rect b="b" l="l" r="r" t="t"/>
              <a:pathLst>
                <a:path extrusionOk="0" h="16477" w="3559">
                  <a:moveTo>
                    <a:pt x="786" y="1"/>
                  </a:moveTo>
                  <a:lnTo>
                    <a:pt x="0" y="16476"/>
                  </a:lnTo>
                  <a:lnTo>
                    <a:pt x="1244" y="16476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4365569" y="2838524"/>
              <a:ext cx="506923" cy="983147"/>
            </a:xfrm>
            <a:custGeom>
              <a:rect b="b" l="l" r="r" t="t"/>
              <a:pathLst>
                <a:path extrusionOk="0" h="19119" w="9858">
                  <a:moveTo>
                    <a:pt x="8552" y="0"/>
                  </a:moveTo>
                  <a:lnTo>
                    <a:pt x="724" y="308"/>
                  </a:lnTo>
                  <a:lnTo>
                    <a:pt x="0" y="19119"/>
                  </a:lnTo>
                  <a:lnTo>
                    <a:pt x="9858" y="18726"/>
                  </a:lnTo>
                  <a:lnTo>
                    <a:pt x="8552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4107536" y="2020558"/>
              <a:ext cx="896603" cy="735085"/>
            </a:xfrm>
            <a:custGeom>
              <a:rect b="b" l="l" r="r" t="t"/>
              <a:pathLst>
                <a:path extrusionOk="0" h="14295" w="17436">
                  <a:moveTo>
                    <a:pt x="8190" y="0"/>
                  </a:moveTo>
                  <a:cubicBezTo>
                    <a:pt x="6123" y="0"/>
                    <a:pt x="3962" y="962"/>
                    <a:pt x="2303" y="4012"/>
                  </a:cubicBezTo>
                  <a:cubicBezTo>
                    <a:pt x="2303" y="4012"/>
                    <a:pt x="1" y="14295"/>
                    <a:pt x="9500" y="14295"/>
                  </a:cubicBezTo>
                  <a:cubicBezTo>
                    <a:pt x="17436" y="14295"/>
                    <a:pt x="14985" y="2815"/>
                    <a:pt x="14985" y="2815"/>
                  </a:cubicBezTo>
                  <a:cubicBezTo>
                    <a:pt x="14985" y="2815"/>
                    <a:pt x="11726" y="0"/>
                    <a:pt x="8190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4384954" y="2375471"/>
              <a:ext cx="72660" cy="72660"/>
            </a:xfrm>
            <a:custGeom>
              <a:rect b="b" l="l" r="r" t="t"/>
              <a:pathLst>
                <a:path extrusionOk="0" h="1413" w="1413">
                  <a:moveTo>
                    <a:pt x="707" y="0"/>
                  </a:moveTo>
                  <a:cubicBezTo>
                    <a:pt x="317" y="0"/>
                    <a:pt x="1" y="316"/>
                    <a:pt x="1" y="706"/>
                  </a:cubicBezTo>
                  <a:cubicBezTo>
                    <a:pt x="1" y="1096"/>
                    <a:pt x="317" y="1412"/>
                    <a:pt x="707" y="1412"/>
                  </a:cubicBezTo>
                  <a:cubicBezTo>
                    <a:pt x="1098" y="1412"/>
                    <a:pt x="1413" y="1096"/>
                    <a:pt x="1413" y="706"/>
                  </a:cubicBezTo>
                  <a:cubicBezTo>
                    <a:pt x="1413" y="316"/>
                    <a:pt x="1098" y="0"/>
                    <a:pt x="7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4671680" y="2375471"/>
              <a:ext cx="72660" cy="72660"/>
            </a:xfrm>
            <a:custGeom>
              <a:rect b="b" l="l" r="r" t="t"/>
              <a:pathLst>
                <a:path extrusionOk="0" h="1413" w="1413">
                  <a:moveTo>
                    <a:pt x="706" y="0"/>
                  </a:moveTo>
                  <a:cubicBezTo>
                    <a:pt x="316" y="0"/>
                    <a:pt x="0" y="316"/>
                    <a:pt x="0" y="706"/>
                  </a:cubicBezTo>
                  <a:cubicBezTo>
                    <a:pt x="0" y="1096"/>
                    <a:pt x="316" y="1412"/>
                    <a:pt x="706" y="1412"/>
                  </a:cubicBezTo>
                  <a:cubicBezTo>
                    <a:pt x="1096" y="1412"/>
                    <a:pt x="1412" y="1096"/>
                    <a:pt x="1412" y="706"/>
                  </a:cubicBezTo>
                  <a:cubicBezTo>
                    <a:pt x="1412" y="316"/>
                    <a:pt x="1096" y="0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4307411" y="2460522"/>
              <a:ext cx="155399" cy="155399"/>
            </a:xfrm>
            <a:custGeom>
              <a:rect b="b" l="l" r="r" t="t"/>
              <a:pathLst>
                <a:path extrusionOk="0" h="3022" w="3022">
                  <a:moveTo>
                    <a:pt x="1511" y="1"/>
                  </a:moveTo>
                  <a:cubicBezTo>
                    <a:pt x="676" y="1"/>
                    <a:pt x="1" y="677"/>
                    <a:pt x="1" y="1511"/>
                  </a:cubicBezTo>
                  <a:cubicBezTo>
                    <a:pt x="1" y="2346"/>
                    <a:pt x="676" y="3021"/>
                    <a:pt x="1511" y="3021"/>
                  </a:cubicBezTo>
                  <a:cubicBezTo>
                    <a:pt x="2345" y="3021"/>
                    <a:pt x="3021" y="2346"/>
                    <a:pt x="3021" y="1511"/>
                  </a:cubicBezTo>
                  <a:cubicBezTo>
                    <a:pt x="3021" y="677"/>
                    <a:pt x="2345" y="1"/>
                    <a:pt x="1511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4671835" y="2460522"/>
              <a:ext cx="155347" cy="155399"/>
            </a:xfrm>
            <a:custGeom>
              <a:rect b="b" l="l" r="r" t="t"/>
              <a:pathLst>
                <a:path extrusionOk="0" h="3022" w="3021">
                  <a:moveTo>
                    <a:pt x="1511" y="1"/>
                  </a:moveTo>
                  <a:cubicBezTo>
                    <a:pt x="677" y="1"/>
                    <a:pt x="0" y="677"/>
                    <a:pt x="0" y="1511"/>
                  </a:cubicBezTo>
                  <a:cubicBezTo>
                    <a:pt x="0" y="2346"/>
                    <a:pt x="677" y="3021"/>
                    <a:pt x="1511" y="3021"/>
                  </a:cubicBezTo>
                  <a:cubicBezTo>
                    <a:pt x="2344" y="3021"/>
                    <a:pt x="3021" y="2346"/>
                    <a:pt x="3021" y="1511"/>
                  </a:cubicBezTo>
                  <a:cubicBezTo>
                    <a:pt x="3021" y="677"/>
                    <a:pt x="2344" y="1"/>
                    <a:pt x="1511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3"/>
            <p:cNvSpPr/>
            <p:nvPr/>
          </p:nvSpPr>
          <p:spPr>
            <a:xfrm>
              <a:off x="4120854" y="2386064"/>
              <a:ext cx="170466" cy="151028"/>
            </a:xfrm>
            <a:custGeom>
              <a:rect b="b" l="l" r="r" t="t"/>
              <a:pathLst>
                <a:path extrusionOk="0" h="2937" w="3315">
                  <a:moveTo>
                    <a:pt x="1336" y="0"/>
                  </a:moveTo>
                  <a:cubicBezTo>
                    <a:pt x="1255" y="0"/>
                    <a:pt x="1173" y="10"/>
                    <a:pt x="1092" y="31"/>
                  </a:cubicBezTo>
                  <a:cubicBezTo>
                    <a:pt x="1" y="313"/>
                    <a:pt x="398" y="2937"/>
                    <a:pt x="1727" y="2937"/>
                  </a:cubicBezTo>
                  <a:cubicBezTo>
                    <a:pt x="1727" y="2937"/>
                    <a:pt x="1727" y="2937"/>
                    <a:pt x="1728" y="2937"/>
                  </a:cubicBezTo>
                  <a:cubicBezTo>
                    <a:pt x="3056" y="2936"/>
                    <a:pt x="3315" y="1504"/>
                    <a:pt x="3315" y="1504"/>
                  </a:cubicBezTo>
                  <a:cubicBezTo>
                    <a:pt x="3315" y="1504"/>
                    <a:pt x="2344" y="0"/>
                    <a:pt x="1336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3"/>
            <p:cNvSpPr/>
            <p:nvPr/>
          </p:nvSpPr>
          <p:spPr>
            <a:xfrm>
              <a:off x="4826099" y="2372180"/>
              <a:ext cx="161827" cy="153445"/>
            </a:xfrm>
            <a:custGeom>
              <a:rect b="b" l="l" r="r" t="t"/>
              <a:pathLst>
                <a:path extrusionOk="0" h="2984" w="3147">
                  <a:moveTo>
                    <a:pt x="1904" y="1"/>
                  </a:moveTo>
                  <a:cubicBezTo>
                    <a:pt x="846" y="1"/>
                    <a:pt x="0" y="1740"/>
                    <a:pt x="0" y="1740"/>
                  </a:cubicBezTo>
                  <a:cubicBezTo>
                    <a:pt x="0" y="1740"/>
                    <a:pt x="385" y="2983"/>
                    <a:pt x="1543" y="2983"/>
                  </a:cubicBezTo>
                  <a:cubicBezTo>
                    <a:pt x="1609" y="2983"/>
                    <a:pt x="1678" y="2979"/>
                    <a:pt x="1750" y="2970"/>
                  </a:cubicBezTo>
                  <a:cubicBezTo>
                    <a:pt x="3069" y="2812"/>
                    <a:pt x="3147" y="158"/>
                    <a:pt x="2030" y="9"/>
                  </a:cubicBezTo>
                  <a:cubicBezTo>
                    <a:pt x="1988" y="4"/>
                    <a:pt x="1946" y="1"/>
                    <a:pt x="1904" y="1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4076786" y="1992944"/>
              <a:ext cx="219523" cy="519162"/>
            </a:xfrm>
            <a:custGeom>
              <a:rect b="b" l="l" r="r" t="t"/>
              <a:pathLst>
                <a:path extrusionOk="0" h="10096" w="4269">
                  <a:moveTo>
                    <a:pt x="4269" y="1"/>
                  </a:moveTo>
                  <a:cubicBezTo>
                    <a:pt x="0" y="1612"/>
                    <a:pt x="3566" y="10096"/>
                    <a:pt x="3566" y="10096"/>
                  </a:cubicBezTo>
                  <a:cubicBezTo>
                    <a:pt x="3328" y="6928"/>
                    <a:pt x="4269" y="1"/>
                    <a:pt x="4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3"/>
            <p:cNvSpPr/>
            <p:nvPr/>
          </p:nvSpPr>
          <p:spPr>
            <a:xfrm>
              <a:off x="4839212" y="2031665"/>
              <a:ext cx="219574" cy="480440"/>
            </a:xfrm>
            <a:custGeom>
              <a:rect b="b" l="l" r="r" t="t"/>
              <a:pathLst>
                <a:path extrusionOk="0" h="9343" w="4270">
                  <a:moveTo>
                    <a:pt x="0" y="1"/>
                  </a:moveTo>
                  <a:cubicBezTo>
                    <a:pt x="0" y="1"/>
                    <a:pt x="808" y="6174"/>
                    <a:pt x="571" y="9343"/>
                  </a:cubicBezTo>
                  <a:cubicBezTo>
                    <a:pt x="572" y="9343"/>
                    <a:pt x="4270" y="161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3"/>
            <p:cNvSpPr/>
            <p:nvPr/>
          </p:nvSpPr>
          <p:spPr>
            <a:xfrm>
              <a:off x="4828207" y="2314536"/>
              <a:ext cx="51" cy="51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7D49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3"/>
            <p:cNvSpPr/>
            <p:nvPr/>
          </p:nvSpPr>
          <p:spPr>
            <a:xfrm>
              <a:off x="4775552" y="2838524"/>
              <a:ext cx="526978" cy="576189"/>
            </a:xfrm>
            <a:custGeom>
              <a:rect b="b" l="l" r="r" t="t"/>
              <a:pathLst>
                <a:path extrusionOk="0" h="11205" w="10248">
                  <a:moveTo>
                    <a:pt x="579" y="0"/>
                  </a:moveTo>
                  <a:lnTo>
                    <a:pt x="0" y="3773"/>
                  </a:lnTo>
                  <a:lnTo>
                    <a:pt x="3257" y="11204"/>
                  </a:lnTo>
                  <a:lnTo>
                    <a:pt x="10247" y="10918"/>
                  </a:lnTo>
                  <a:lnTo>
                    <a:pt x="10247" y="9114"/>
                  </a:lnTo>
                  <a:lnTo>
                    <a:pt x="4015" y="9272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4440850" y="2838524"/>
              <a:ext cx="294651" cy="387983"/>
            </a:xfrm>
            <a:custGeom>
              <a:rect b="b" l="l" r="r" t="t"/>
              <a:pathLst>
                <a:path extrusionOk="0" h="7545" w="5730">
                  <a:moveTo>
                    <a:pt x="5729" y="0"/>
                  </a:moveTo>
                  <a:lnTo>
                    <a:pt x="1" y="246"/>
                  </a:lnTo>
                  <a:lnTo>
                    <a:pt x="3638" y="7544"/>
                  </a:lnTo>
                  <a:lnTo>
                    <a:pt x="57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4537882" y="2649754"/>
              <a:ext cx="96109" cy="291771"/>
            </a:xfrm>
            <a:custGeom>
              <a:rect b="b" l="l" r="r" t="t"/>
              <a:pathLst>
                <a:path extrusionOk="0" h="5674" w="1869">
                  <a:moveTo>
                    <a:pt x="1188" y="1"/>
                  </a:moveTo>
                  <a:cubicBezTo>
                    <a:pt x="864" y="1"/>
                    <a:pt x="433" y="211"/>
                    <a:pt x="0" y="1051"/>
                  </a:cubicBezTo>
                  <a:lnTo>
                    <a:pt x="119" y="4687"/>
                  </a:lnTo>
                  <a:lnTo>
                    <a:pt x="1378" y="5674"/>
                  </a:lnTo>
                  <a:lnTo>
                    <a:pt x="1869" y="4687"/>
                  </a:lnTo>
                  <a:lnTo>
                    <a:pt x="1727" y="210"/>
                  </a:lnTo>
                  <a:cubicBezTo>
                    <a:pt x="1727" y="210"/>
                    <a:pt x="1727" y="210"/>
                    <a:pt x="1727" y="210"/>
                  </a:cubicBezTo>
                  <a:cubicBezTo>
                    <a:pt x="1726" y="210"/>
                    <a:pt x="1511" y="1"/>
                    <a:pt x="1188" y="1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3"/>
            <p:cNvSpPr/>
            <p:nvPr/>
          </p:nvSpPr>
          <p:spPr>
            <a:xfrm>
              <a:off x="4608689" y="2842946"/>
              <a:ext cx="101457" cy="98577"/>
            </a:xfrm>
            <a:custGeom>
              <a:rect b="b" l="l" r="r" t="t"/>
              <a:pathLst>
                <a:path extrusionOk="0" h="1917" w="1973">
                  <a:moveTo>
                    <a:pt x="462" y="0"/>
                  </a:moveTo>
                  <a:lnTo>
                    <a:pt x="1" y="1917"/>
                  </a:lnTo>
                  <a:lnTo>
                    <a:pt x="1" y="1917"/>
                  </a:lnTo>
                  <a:lnTo>
                    <a:pt x="1972" y="728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3"/>
            <p:cNvSpPr/>
            <p:nvPr/>
          </p:nvSpPr>
          <p:spPr>
            <a:xfrm>
              <a:off x="4468720" y="2846803"/>
              <a:ext cx="140486" cy="96263"/>
            </a:xfrm>
            <a:custGeom>
              <a:rect b="b" l="l" r="r" t="t"/>
              <a:pathLst>
                <a:path extrusionOk="0" h="1872" w="2732">
                  <a:moveTo>
                    <a:pt x="1435" y="0"/>
                  </a:moveTo>
                  <a:lnTo>
                    <a:pt x="1" y="1175"/>
                  </a:lnTo>
                  <a:lnTo>
                    <a:pt x="2732" y="1872"/>
                  </a:lnTo>
                  <a:lnTo>
                    <a:pt x="2732" y="1872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3"/>
            <p:cNvSpPr/>
            <p:nvPr/>
          </p:nvSpPr>
          <p:spPr>
            <a:xfrm>
              <a:off x="4564004" y="2931597"/>
              <a:ext cx="97651" cy="294908"/>
            </a:xfrm>
            <a:custGeom>
              <a:rect b="b" l="l" r="r" t="t"/>
              <a:pathLst>
                <a:path extrusionOk="0" h="5735" w="1899">
                  <a:moveTo>
                    <a:pt x="1361" y="1"/>
                  </a:moveTo>
                  <a:lnTo>
                    <a:pt x="425" y="193"/>
                  </a:lnTo>
                  <a:lnTo>
                    <a:pt x="582" y="919"/>
                  </a:lnTo>
                  <a:lnTo>
                    <a:pt x="1" y="3242"/>
                  </a:lnTo>
                  <a:lnTo>
                    <a:pt x="1243" y="5734"/>
                  </a:lnTo>
                  <a:lnTo>
                    <a:pt x="1899" y="3369"/>
                  </a:lnTo>
                  <a:lnTo>
                    <a:pt x="1197" y="1042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3"/>
            <p:cNvSpPr/>
            <p:nvPr/>
          </p:nvSpPr>
          <p:spPr>
            <a:xfrm>
              <a:off x="5293674" y="3248715"/>
              <a:ext cx="238652" cy="162752"/>
            </a:xfrm>
            <a:custGeom>
              <a:rect b="b" l="l" r="r" t="t"/>
              <a:pathLst>
                <a:path extrusionOk="0" h="3165" w="4641">
                  <a:moveTo>
                    <a:pt x="2591" y="0"/>
                  </a:moveTo>
                  <a:lnTo>
                    <a:pt x="740" y="1156"/>
                  </a:lnTo>
                  <a:lnTo>
                    <a:pt x="0" y="2145"/>
                  </a:lnTo>
                  <a:lnTo>
                    <a:pt x="343" y="2610"/>
                  </a:lnTo>
                  <a:lnTo>
                    <a:pt x="2044" y="3165"/>
                  </a:lnTo>
                  <a:lnTo>
                    <a:pt x="4641" y="2297"/>
                  </a:lnTo>
                  <a:lnTo>
                    <a:pt x="4502" y="1508"/>
                  </a:lnTo>
                  <a:lnTo>
                    <a:pt x="1428" y="1554"/>
                  </a:lnTo>
                  <a:lnTo>
                    <a:pt x="3050" y="343"/>
                  </a:lnTo>
                  <a:lnTo>
                    <a:pt x="2591" y="0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3"/>
            <p:cNvSpPr/>
            <p:nvPr/>
          </p:nvSpPr>
          <p:spPr>
            <a:xfrm>
              <a:off x="4159934" y="2302452"/>
              <a:ext cx="768355" cy="463728"/>
            </a:xfrm>
            <a:custGeom>
              <a:rect b="b" l="l" r="r" t="t"/>
              <a:pathLst>
                <a:path extrusionOk="0" h="9018" w="14942">
                  <a:moveTo>
                    <a:pt x="833" y="0"/>
                  </a:moveTo>
                  <a:lnTo>
                    <a:pt x="833" y="0"/>
                  </a:lnTo>
                  <a:cubicBezTo>
                    <a:pt x="833" y="1"/>
                    <a:pt x="1" y="8426"/>
                    <a:pt x="7176" y="8985"/>
                  </a:cubicBezTo>
                  <a:cubicBezTo>
                    <a:pt x="7463" y="9007"/>
                    <a:pt x="7739" y="9018"/>
                    <a:pt x="8005" y="9018"/>
                  </a:cubicBezTo>
                  <a:cubicBezTo>
                    <a:pt x="14941" y="9018"/>
                    <a:pt x="14690" y="1666"/>
                    <a:pt x="14690" y="1666"/>
                  </a:cubicBezTo>
                  <a:lnTo>
                    <a:pt x="13779" y="1006"/>
                  </a:lnTo>
                  <a:lnTo>
                    <a:pt x="13779" y="1006"/>
                  </a:lnTo>
                  <a:cubicBezTo>
                    <a:pt x="13779" y="1006"/>
                    <a:pt x="14624" y="8508"/>
                    <a:pt x="8186" y="8508"/>
                  </a:cubicBezTo>
                  <a:cubicBezTo>
                    <a:pt x="7972" y="8508"/>
                    <a:pt x="7750" y="8500"/>
                    <a:pt x="7519" y="8482"/>
                  </a:cubicBezTo>
                  <a:cubicBezTo>
                    <a:pt x="804" y="7982"/>
                    <a:pt x="1938" y="1626"/>
                    <a:pt x="1938" y="1626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3"/>
            <p:cNvSpPr/>
            <p:nvPr/>
          </p:nvSpPr>
          <p:spPr>
            <a:xfrm>
              <a:off x="4537933" y="2384212"/>
              <a:ext cx="81350" cy="143366"/>
            </a:xfrm>
            <a:custGeom>
              <a:rect b="b" l="l" r="r" t="t"/>
              <a:pathLst>
                <a:path extrusionOk="0" h="2788" w="1582">
                  <a:moveTo>
                    <a:pt x="603" y="0"/>
                  </a:moveTo>
                  <a:lnTo>
                    <a:pt x="0" y="2787"/>
                  </a:lnTo>
                  <a:lnTo>
                    <a:pt x="1581" y="278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057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3"/>
            <p:cNvSpPr/>
            <p:nvPr/>
          </p:nvSpPr>
          <p:spPr>
            <a:xfrm>
              <a:off x="4570329" y="2425093"/>
              <a:ext cx="32705" cy="82842"/>
            </a:xfrm>
            <a:custGeom>
              <a:rect b="b" l="l" r="r" t="t"/>
              <a:pathLst>
                <a:path extrusionOk="0" h="1611" w="636">
                  <a:moveTo>
                    <a:pt x="134" y="0"/>
                  </a:moveTo>
                  <a:cubicBezTo>
                    <a:pt x="1" y="0"/>
                    <a:pt x="324" y="1611"/>
                    <a:pt x="474" y="1611"/>
                  </a:cubicBezTo>
                  <a:cubicBezTo>
                    <a:pt x="477" y="1611"/>
                    <a:pt x="480" y="1610"/>
                    <a:pt x="483" y="1609"/>
                  </a:cubicBezTo>
                  <a:cubicBezTo>
                    <a:pt x="635" y="1539"/>
                    <a:pt x="160" y="16"/>
                    <a:pt x="160" y="16"/>
                  </a:cubicBezTo>
                  <a:cubicBezTo>
                    <a:pt x="150" y="5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FDFA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3"/>
            <p:cNvSpPr/>
            <p:nvPr/>
          </p:nvSpPr>
          <p:spPr>
            <a:xfrm>
              <a:off x="4535054" y="2629957"/>
              <a:ext cx="78008" cy="27974"/>
            </a:xfrm>
            <a:custGeom>
              <a:rect b="b" l="l" r="r" t="t"/>
              <a:pathLst>
                <a:path extrusionOk="0" h="544" w="1517">
                  <a:moveTo>
                    <a:pt x="0" y="1"/>
                  </a:moveTo>
                  <a:cubicBezTo>
                    <a:pt x="265" y="408"/>
                    <a:pt x="522" y="544"/>
                    <a:pt x="747" y="544"/>
                  </a:cubicBezTo>
                  <a:cubicBezTo>
                    <a:pt x="1196" y="544"/>
                    <a:pt x="1516" y="1"/>
                    <a:pt x="1515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3"/>
            <p:cNvSpPr/>
            <p:nvPr/>
          </p:nvSpPr>
          <p:spPr>
            <a:xfrm>
              <a:off x="4511194" y="2546499"/>
              <a:ext cx="125677" cy="48594"/>
            </a:xfrm>
            <a:custGeom>
              <a:rect b="b" l="l" r="r" t="t"/>
              <a:pathLst>
                <a:path extrusionOk="0" h="945" w="2444">
                  <a:moveTo>
                    <a:pt x="1" y="1"/>
                  </a:moveTo>
                  <a:cubicBezTo>
                    <a:pt x="1" y="1"/>
                    <a:pt x="190" y="944"/>
                    <a:pt x="1130" y="944"/>
                  </a:cubicBezTo>
                  <a:cubicBezTo>
                    <a:pt x="1137" y="944"/>
                    <a:pt x="1145" y="944"/>
                    <a:pt x="1152" y="944"/>
                  </a:cubicBezTo>
                  <a:cubicBezTo>
                    <a:pt x="2111" y="932"/>
                    <a:pt x="2444" y="1"/>
                    <a:pt x="2444" y="1"/>
                  </a:cubicBezTo>
                  <a:close/>
                </a:path>
              </a:pathLst>
            </a:custGeom>
            <a:solidFill>
              <a:srgbClr val="FDFA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3"/>
            <p:cNvSpPr/>
            <p:nvPr/>
          </p:nvSpPr>
          <p:spPr>
            <a:xfrm>
              <a:off x="4298464" y="2336904"/>
              <a:ext cx="221168" cy="155707"/>
            </a:xfrm>
            <a:custGeom>
              <a:rect b="b" l="l" r="r" t="t"/>
              <a:pathLst>
                <a:path extrusionOk="0" h="3028" w="4301">
                  <a:moveTo>
                    <a:pt x="3660" y="398"/>
                  </a:moveTo>
                  <a:lnTo>
                    <a:pt x="3660" y="2562"/>
                  </a:lnTo>
                  <a:lnTo>
                    <a:pt x="708" y="2562"/>
                  </a:lnTo>
                  <a:lnTo>
                    <a:pt x="584" y="398"/>
                  </a:lnTo>
                  <a:close/>
                  <a:moveTo>
                    <a:pt x="1" y="0"/>
                  </a:moveTo>
                  <a:lnTo>
                    <a:pt x="175" y="3027"/>
                  </a:lnTo>
                  <a:lnTo>
                    <a:pt x="4300" y="3027"/>
                  </a:lnTo>
                  <a:lnTo>
                    <a:pt x="43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3"/>
            <p:cNvSpPr/>
            <p:nvPr/>
          </p:nvSpPr>
          <p:spPr>
            <a:xfrm>
              <a:off x="4611826" y="2336904"/>
              <a:ext cx="221168" cy="155707"/>
            </a:xfrm>
            <a:custGeom>
              <a:rect b="b" l="l" r="r" t="t"/>
              <a:pathLst>
                <a:path extrusionOk="0" h="3028" w="4301">
                  <a:moveTo>
                    <a:pt x="3660" y="398"/>
                  </a:moveTo>
                  <a:lnTo>
                    <a:pt x="3660" y="2562"/>
                  </a:lnTo>
                  <a:lnTo>
                    <a:pt x="708" y="2562"/>
                  </a:lnTo>
                  <a:lnTo>
                    <a:pt x="584" y="398"/>
                  </a:lnTo>
                  <a:close/>
                  <a:moveTo>
                    <a:pt x="1" y="0"/>
                  </a:moveTo>
                  <a:lnTo>
                    <a:pt x="175" y="3027"/>
                  </a:lnTo>
                  <a:lnTo>
                    <a:pt x="4300" y="3027"/>
                  </a:lnTo>
                  <a:lnTo>
                    <a:pt x="43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3"/>
            <p:cNvSpPr/>
            <p:nvPr/>
          </p:nvSpPr>
          <p:spPr>
            <a:xfrm>
              <a:off x="4188370" y="2363078"/>
              <a:ext cx="122643" cy="62838"/>
            </a:xfrm>
            <a:custGeom>
              <a:rect b="b" l="l" r="r" t="t"/>
              <a:pathLst>
                <a:path extrusionOk="0" h="1222" w="2385">
                  <a:moveTo>
                    <a:pt x="0" y="1"/>
                  </a:moveTo>
                  <a:lnTo>
                    <a:pt x="0" y="611"/>
                  </a:lnTo>
                  <a:lnTo>
                    <a:pt x="2384" y="1222"/>
                  </a:lnTo>
                  <a:lnTo>
                    <a:pt x="2278" y="6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3"/>
            <p:cNvSpPr/>
            <p:nvPr/>
          </p:nvSpPr>
          <p:spPr>
            <a:xfrm>
              <a:off x="4820391" y="2363078"/>
              <a:ext cx="122643" cy="62838"/>
            </a:xfrm>
            <a:custGeom>
              <a:rect b="b" l="l" r="r" t="t"/>
              <a:pathLst>
                <a:path extrusionOk="0" h="1222" w="2385">
                  <a:moveTo>
                    <a:pt x="2385" y="1"/>
                  </a:moveTo>
                  <a:lnTo>
                    <a:pt x="106" y="677"/>
                  </a:lnTo>
                  <a:lnTo>
                    <a:pt x="1" y="1222"/>
                  </a:lnTo>
                  <a:lnTo>
                    <a:pt x="2385" y="611"/>
                  </a:lnTo>
                  <a:lnTo>
                    <a:pt x="23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3"/>
            <p:cNvSpPr/>
            <p:nvPr/>
          </p:nvSpPr>
          <p:spPr>
            <a:xfrm>
              <a:off x="4501475" y="2359170"/>
              <a:ext cx="132413" cy="53839"/>
            </a:xfrm>
            <a:custGeom>
              <a:rect b="b" l="l" r="r" t="t"/>
              <a:pathLst>
                <a:path extrusionOk="0" h="1047" w="2575">
                  <a:moveTo>
                    <a:pt x="1291" y="1"/>
                  </a:moveTo>
                  <a:cubicBezTo>
                    <a:pt x="886" y="1"/>
                    <a:pt x="431" y="167"/>
                    <a:pt x="0" y="688"/>
                  </a:cubicBezTo>
                  <a:lnTo>
                    <a:pt x="276" y="1047"/>
                  </a:lnTo>
                  <a:cubicBezTo>
                    <a:pt x="276" y="1047"/>
                    <a:pt x="726" y="488"/>
                    <a:pt x="1307" y="488"/>
                  </a:cubicBezTo>
                  <a:cubicBezTo>
                    <a:pt x="1598" y="488"/>
                    <a:pt x="1921" y="627"/>
                    <a:pt x="2238" y="1047"/>
                  </a:cubicBezTo>
                  <a:lnTo>
                    <a:pt x="2575" y="523"/>
                  </a:lnTo>
                  <a:cubicBezTo>
                    <a:pt x="2575" y="523"/>
                    <a:pt x="2010" y="1"/>
                    <a:pt x="12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3"/>
            <p:cNvSpPr/>
            <p:nvPr/>
          </p:nvSpPr>
          <p:spPr>
            <a:xfrm>
              <a:off x="4267302" y="2128235"/>
              <a:ext cx="553152" cy="134316"/>
            </a:xfrm>
            <a:custGeom>
              <a:rect b="b" l="l" r="r" t="t"/>
              <a:pathLst>
                <a:path extrusionOk="0" h="2612" w="10757">
                  <a:moveTo>
                    <a:pt x="4635" y="1"/>
                  </a:moveTo>
                  <a:cubicBezTo>
                    <a:pt x="1743" y="1"/>
                    <a:pt x="144" y="1172"/>
                    <a:pt x="144" y="1172"/>
                  </a:cubicBezTo>
                  <a:lnTo>
                    <a:pt x="0" y="2612"/>
                  </a:lnTo>
                  <a:cubicBezTo>
                    <a:pt x="1182" y="1101"/>
                    <a:pt x="3217" y="657"/>
                    <a:pt x="5200" y="657"/>
                  </a:cubicBezTo>
                  <a:cubicBezTo>
                    <a:pt x="8030" y="657"/>
                    <a:pt x="10757" y="1561"/>
                    <a:pt x="10757" y="1561"/>
                  </a:cubicBezTo>
                  <a:cubicBezTo>
                    <a:pt x="8336" y="378"/>
                    <a:pt x="6277" y="1"/>
                    <a:pt x="4635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3"/>
            <p:cNvSpPr/>
            <p:nvPr/>
          </p:nvSpPr>
          <p:spPr>
            <a:xfrm>
              <a:off x="4218555" y="1873080"/>
              <a:ext cx="727011" cy="338823"/>
            </a:xfrm>
            <a:custGeom>
              <a:rect b="b" l="l" r="r" t="t"/>
              <a:pathLst>
                <a:path extrusionOk="0" h="6589" w="14138">
                  <a:moveTo>
                    <a:pt x="5507" y="1"/>
                  </a:moveTo>
                  <a:cubicBezTo>
                    <a:pt x="1" y="1"/>
                    <a:pt x="959" y="6203"/>
                    <a:pt x="959" y="6203"/>
                  </a:cubicBezTo>
                  <a:cubicBezTo>
                    <a:pt x="2205" y="5540"/>
                    <a:pt x="3540" y="5308"/>
                    <a:pt x="4856" y="5308"/>
                  </a:cubicBezTo>
                  <a:cubicBezTo>
                    <a:pt x="7947" y="5308"/>
                    <a:pt x="10931" y="6589"/>
                    <a:pt x="12385" y="6589"/>
                  </a:cubicBezTo>
                  <a:cubicBezTo>
                    <a:pt x="12762" y="6589"/>
                    <a:pt x="13036" y="6503"/>
                    <a:pt x="13182" y="6286"/>
                  </a:cubicBezTo>
                  <a:cubicBezTo>
                    <a:pt x="14138" y="4877"/>
                    <a:pt x="12611" y="625"/>
                    <a:pt x="6264" y="37"/>
                  </a:cubicBezTo>
                  <a:cubicBezTo>
                    <a:pt x="5999" y="12"/>
                    <a:pt x="5747" y="1"/>
                    <a:pt x="5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3"/>
            <p:cNvSpPr/>
            <p:nvPr/>
          </p:nvSpPr>
          <p:spPr>
            <a:xfrm>
              <a:off x="4400792" y="2887477"/>
              <a:ext cx="201936" cy="366642"/>
            </a:xfrm>
            <a:custGeom>
              <a:rect b="b" l="l" r="r" t="t"/>
              <a:pathLst>
                <a:path extrusionOk="0" h="7130" w="3927">
                  <a:moveTo>
                    <a:pt x="538" y="0"/>
                  </a:moveTo>
                  <a:lnTo>
                    <a:pt x="1" y="3261"/>
                  </a:lnTo>
                  <a:lnTo>
                    <a:pt x="1501" y="3736"/>
                  </a:lnTo>
                  <a:lnTo>
                    <a:pt x="1286" y="7130"/>
                  </a:lnTo>
                  <a:lnTo>
                    <a:pt x="3927" y="6691"/>
                  </a:lnTo>
                  <a:lnTo>
                    <a:pt x="3927" y="6691"/>
                  </a:lnTo>
                  <a:lnTo>
                    <a:pt x="1834" y="6822"/>
                  </a:lnTo>
                  <a:lnTo>
                    <a:pt x="1861" y="3425"/>
                  </a:lnTo>
                  <a:lnTo>
                    <a:pt x="200" y="3033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F5EF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3"/>
            <p:cNvSpPr/>
            <p:nvPr/>
          </p:nvSpPr>
          <p:spPr>
            <a:xfrm>
              <a:off x="4370094" y="1872617"/>
              <a:ext cx="527852" cy="225745"/>
            </a:xfrm>
            <a:custGeom>
              <a:rect b="b" l="l" r="r" t="t"/>
              <a:pathLst>
                <a:path extrusionOk="0" h="4390" w="10265">
                  <a:moveTo>
                    <a:pt x="2668" y="0"/>
                  </a:moveTo>
                  <a:cubicBezTo>
                    <a:pt x="2508" y="0"/>
                    <a:pt x="2352" y="6"/>
                    <a:pt x="2199" y="17"/>
                  </a:cubicBezTo>
                  <a:cubicBezTo>
                    <a:pt x="2199" y="17"/>
                    <a:pt x="0" y="178"/>
                    <a:pt x="2335" y="2878"/>
                  </a:cubicBezTo>
                  <a:cubicBezTo>
                    <a:pt x="3314" y="4009"/>
                    <a:pt x="4927" y="4390"/>
                    <a:pt x="6370" y="4390"/>
                  </a:cubicBezTo>
                  <a:cubicBezTo>
                    <a:pt x="7854" y="4390"/>
                    <a:pt x="9159" y="3988"/>
                    <a:pt x="9410" y="3586"/>
                  </a:cubicBezTo>
                  <a:cubicBezTo>
                    <a:pt x="10264" y="2220"/>
                    <a:pt x="5853" y="0"/>
                    <a:pt x="2668" y="0"/>
                  </a:cubicBez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3"/>
            <p:cNvSpPr/>
            <p:nvPr/>
          </p:nvSpPr>
          <p:spPr>
            <a:xfrm>
              <a:off x="4318364" y="2244191"/>
              <a:ext cx="165169" cy="64021"/>
            </a:xfrm>
            <a:custGeom>
              <a:rect b="b" l="l" r="r" t="t"/>
              <a:pathLst>
                <a:path extrusionOk="0" h="1245" w="3212">
                  <a:moveTo>
                    <a:pt x="1604" y="0"/>
                  </a:moveTo>
                  <a:cubicBezTo>
                    <a:pt x="1073" y="0"/>
                    <a:pt x="493" y="295"/>
                    <a:pt x="1" y="1245"/>
                  </a:cubicBezTo>
                  <a:cubicBezTo>
                    <a:pt x="1" y="1245"/>
                    <a:pt x="817" y="675"/>
                    <a:pt x="2155" y="675"/>
                  </a:cubicBezTo>
                  <a:cubicBezTo>
                    <a:pt x="2478" y="675"/>
                    <a:pt x="2832" y="708"/>
                    <a:pt x="3211" y="790"/>
                  </a:cubicBezTo>
                  <a:cubicBezTo>
                    <a:pt x="3211" y="790"/>
                    <a:pt x="2474" y="0"/>
                    <a:pt x="16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3"/>
            <p:cNvSpPr/>
            <p:nvPr/>
          </p:nvSpPr>
          <p:spPr>
            <a:xfrm>
              <a:off x="4639851" y="2244191"/>
              <a:ext cx="165169" cy="64021"/>
            </a:xfrm>
            <a:custGeom>
              <a:rect b="b" l="l" r="r" t="t"/>
              <a:pathLst>
                <a:path extrusionOk="0" h="1245" w="3212">
                  <a:moveTo>
                    <a:pt x="1607" y="0"/>
                  </a:moveTo>
                  <a:cubicBezTo>
                    <a:pt x="738" y="0"/>
                    <a:pt x="0" y="790"/>
                    <a:pt x="0" y="790"/>
                  </a:cubicBezTo>
                  <a:cubicBezTo>
                    <a:pt x="380" y="708"/>
                    <a:pt x="734" y="675"/>
                    <a:pt x="1057" y="675"/>
                  </a:cubicBezTo>
                  <a:cubicBezTo>
                    <a:pt x="2396" y="675"/>
                    <a:pt x="3211" y="1245"/>
                    <a:pt x="3211" y="1245"/>
                  </a:cubicBezTo>
                  <a:cubicBezTo>
                    <a:pt x="2719" y="295"/>
                    <a:pt x="2139" y="0"/>
                    <a:pt x="1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3"/>
            <p:cNvSpPr/>
            <p:nvPr/>
          </p:nvSpPr>
          <p:spPr>
            <a:xfrm>
              <a:off x="4339344" y="2504385"/>
              <a:ext cx="28539" cy="27665"/>
            </a:xfrm>
            <a:custGeom>
              <a:rect b="b" l="l" r="r" t="t"/>
              <a:pathLst>
                <a:path extrusionOk="0" h="538" w="555">
                  <a:moveTo>
                    <a:pt x="454" y="1"/>
                  </a:moveTo>
                  <a:cubicBezTo>
                    <a:pt x="431" y="1"/>
                    <a:pt x="408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5" y="528"/>
                    <a:pt x="79" y="537"/>
                    <a:pt x="102" y="537"/>
                  </a:cubicBezTo>
                  <a:cubicBezTo>
                    <a:pt x="125" y="537"/>
                    <a:pt x="148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3"/>
            <p:cNvSpPr/>
            <p:nvPr/>
          </p:nvSpPr>
          <p:spPr>
            <a:xfrm>
              <a:off x="4391382" y="2504385"/>
              <a:ext cx="28539" cy="27665"/>
            </a:xfrm>
            <a:custGeom>
              <a:rect b="b" l="l" r="r" t="t"/>
              <a:pathLst>
                <a:path extrusionOk="0" h="538" w="555">
                  <a:moveTo>
                    <a:pt x="454" y="1"/>
                  </a:moveTo>
                  <a:cubicBezTo>
                    <a:pt x="431" y="1"/>
                    <a:pt x="407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4" y="528"/>
                    <a:pt x="79" y="537"/>
                    <a:pt x="102" y="537"/>
                  </a:cubicBezTo>
                  <a:cubicBezTo>
                    <a:pt x="125" y="537"/>
                    <a:pt x="148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3"/>
            <p:cNvSpPr/>
            <p:nvPr/>
          </p:nvSpPr>
          <p:spPr>
            <a:xfrm>
              <a:off x="4363820" y="2504385"/>
              <a:ext cx="28539" cy="27665"/>
            </a:xfrm>
            <a:custGeom>
              <a:rect b="b" l="l" r="r" t="t"/>
              <a:pathLst>
                <a:path extrusionOk="0" h="538" w="555">
                  <a:moveTo>
                    <a:pt x="454" y="1"/>
                  </a:moveTo>
                  <a:cubicBezTo>
                    <a:pt x="431" y="1"/>
                    <a:pt x="407" y="10"/>
                    <a:pt x="389" y="28"/>
                  </a:cubicBezTo>
                  <a:lnTo>
                    <a:pt x="36" y="381"/>
                  </a:lnTo>
                  <a:cubicBezTo>
                    <a:pt x="1" y="417"/>
                    <a:pt x="1" y="474"/>
                    <a:pt x="36" y="510"/>
                  </a:cubicBezTo>
                  <a:cubicBezTo>
                    <a:pt x="55" y="528"/>
                    <a:pt x="78" y="537"/>
                    <a:pt x="102" y="537"/>
                  </a:cubicBezTo>
                  <a:cubicBezTo>
                    <a:pt x="126" y="537"/>
                    <a:pt x="149" y="528"/>
                    <a:pt x="165" y="510"/>
                  </a:cubicBezTo>
                  <a:lnTo>
                    <a:pt x="518" y="157"/>
                  </a:lnTo>
                  <a:cubicBezTo>
                    <a:pt x="554" y="121"/>
                    <a:pt x="554" y="64"/>
                    <a:pt x="518" y="28"/>
                  </a:cubicBezTo>
                  <a:cubicBezTo>
                    <a:pt x="500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3"/>
            <p:cNvSpPr/>
            <p:nvPr/>
          </p:nvSpPr>
          <p:spPr>
            <a:xfrm>
              <a:off x="4709218" y="2504385"/>
              <a:ext cx="28539" cy="27665"/>
            </a:xfrm>
            <a:custGeom>
              <a:rect b="b" l="l" r="r" t="t"/>
              <a:pathLst>
                <a:path extrusionOk="0" h="538" w="555">
                  <a:moveTo>
                    <a:pt x="454" y="1"/>
                  </a:moveTo>
                  <a:cubicBezTo>
                    <a:pt x="431" y="1"/>
                    <a:pt x="408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5" y="528"/>
                    <a:pt x="79" y="537"/>
                    <a:pt x="102" y="537"/>
                  </a:cubicBezTo>
                  <a:cubicBezTo>
                    <a:pt x="125" y="537"/>
                    <a:pt x="148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3"/>
            <p:cNvSpPr/>
            <p:nvPr/>
          </p:nvSpPr>
          <p:spPr>
            <a:xfrm>
              <a:off x="4761257" y="2504385"/>
              <a:ext cx="28539" cy="27665"/>
            </a:xfrm>
            <a:custGeom>
              <a:rect b="b" l="l" r="r" t="t"/>
              <a:pathLst>
                <a:path extrusionOk="0" h="538" w="555">
                  <a:moveTo>
                    <a:pt x="454" y="1"/>
                  </a:moveTo>
                  <a:cubicBezTo>
                    <a:pt x="431" y="1"/>
                    <a:pt x="408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4" y="528"/>
                    <a:pt x="79" y="537"/>
                    <a:pt x="102" y="537"/>
                  </a:cubicBezTo>
                  <a:cubicBezTo>
                    <a:pt x="125" y="537"/>
                    <a:pt x="149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3"/>
            <p:cNvSpPr/>
            <p:nvPr/>
          </p:nvSpPr>
          <p:spPr>
            <a:xfrm>
              <a:off x="4733746" y="2504385"/>
              <a:ext cx="28591" cy="27665"/>
            </a:xfrm>
            <a:custGeom>
              <a:rect b="b" l="l" r="r" t="t"/>
              <a:pathLst>
                <a:path extrusionOk="0" h="538" w="556">
                  <a:moveTo>
                    <a:pt x="454" y="1"/>
                  </a:moveTo>
                  <a:cubicBezTo>
                    <a:pt x="431" y="1"/>
                    <a:pt x="407" y="10"/>
                    <a:pt x="389" y="28"/>
                  </a:cubicBezTo>
                  <a:lnTo>
                    <a:pt x="36" y="381"/>
                  </a:lnTo>
                  <a:cubicBezTo>
                    <a:pt x="1" y="417"/>
                    <a:pt x="1" y="474"/>
                    <a:pt x="36" y="510"/>
                  </a:cubicBezTo>
                  <a:cubicBezTo>
                    <a:pt x="55" y="528"/>
                    <a:pt x="78" y="537"/>
                    <a:pt x="102" y="537"/>
                  </a:cubicBezTo>
                  <a:cubicBezTo>
                    <a:pt x="125" y="537"/>
                    <a:pt x="148" y="528"/>
                    <a:pt x="165" y="510"/>
                  </a:cubicBezTo>
                  <a:lnTo>
                    <a:pt x="519" y="157"/>
                  </a:lnTo>
                  <a:cubicBezTo>
                    <a:pt x="555" y="121"/>
                    <a:pt x="555" y="64"/>
                    <a:pt x="519" y="28"/>
                  </a:cubicBezTo>
                  <a:cubicBezTo>
                    <a:pt x="502" y="10"/>
                    <a:pt x="478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3"/>
            <p:cNvSpPr/>
            <p:nvPr/>
          </p:nvSpPr>
          <p:spPr>
            <a:xfrm>
              <a:off x="4110672" y="3050330"/>
              <a:ext cx="546827" cy="566007"/>
            </a:xfrm>
            <a:custGeom>
              <a:rect b="b" l="l" r="r" t="t"/>
              <a:pathLst>
                <a:path extrusionOk="0" h="11007" w="10634">
                  <a:moveTo>
                    <a:pt x="5533" y="1"/>
                  </a:moveTo>
                  <a:lnTo>
                    <a:pt x="0" y="3808"/>
                  </a:lnTo>
                  <a:lnTo>
                    <a:pt x="5111" y="11006"/>
                  </a:lnTo>
                  <a:lnTo>
                    <a:pt x="10633" y="7228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rgbClr val="342A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3"/>
            <p:cNvSpPr/>
            <p:nvPr/>
          </p:nvSpPr>
          <p:spPr>
            <a:xfrm>
              <a:off x="4130881" y="3079023"/>
              <a:ext cx="503118" cy="510934"/>
            </a:xfrm>
            <a:custGeom>
              <a:rect b="b" l="l" r="r" t="t"/>
              <a:pathLst>
                <a:path extrusionOk="0" h="9936" w="9784">
                  <a:moveTo>
                    <a:pt x="4924" y="0"/>
                  </a:moveTo>
                  <a:lnTo>
                    <a:pt x="1" y="3212"/>
                  </a:lnTo>
                  <a:lnTo>
                    <a:pt x="4924" y="9936"/>
                  </a:lnTo>
                  <a:lnTo>
                    <a:pt x="9784" y="6456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3"/>
            <p:cNvSpPr/>
            <p:nvPr/>
          </p:nvSpPr>
          <p:spPr>
            <a:xfrm>
              <a:off x="4391948" y="3363231"/>
              <a:ext cx="238652" cy="162804"/>
            </a:xfrm>
            <a:custGeom>
              <a:rect b="b" l="l" r="r" t="t"/>
              <a:pathLst>
                <a:path extrusionOk="0" h="3166" w="4641">
                  <a:moveTo>
                    <a:pt x="2591" y="1"/>
                  </a:moveTo>
                  <a:lnTo>
                    <a:pt x="741" y="1158"/>
                  </a:lnTo>
                  <a:lnTo>
                    <a:pt x="0" y="2146"/>
                  </a:lnTo>
                  <a:lnTo>
                    <a:pt x="343" y="2612"/>
                  </a:lnTo>
                  <a:lnTo>
                    <a:pt x="2043" y="3165"/>
                  </a:lnTo>
                  <a:lnTo>
                    <a:pt x="4640" y="2299"/>
                  </a:lnTo>
                  <a:lnTo>
                    <a:pt x="4502" y="1509"/>
                  </a:lnTo>
                  <a:lnTo>
                    <a:pt x="1427" y="1555"/>
                  </a:lnTo>
                  <a:lnTo>
                    <a:pt x="3048" y="345"/>
                  </a:lnTo>
                  <a:lnTo>
                    <a:pt x="2591" y="1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3"/>
            <p:cNvSpPr/>
            <p:nvPr/>
          </p:nvSpPr>
          <p:spPr>
            <a:xfrm>
              <a:off x="4204877" y="3107562"/>
              <a:ext cx="114621" cy="96520"/>
            </a:xfrm>
            <a:custGeom>
              <a:rect b="b" l="l" r="r" t="t"/>
              <a:pathLst>
                <a:path extrusionOk="0" h="1877" w="2229">
                  <a:moveTo>
                    <a:pt x="598" y="1"/>
                  </a:moveTo>
                  <a:cubicBezTo>
                    <a:pt x="512" y="1"/>
                    <a:pt x="439" y="30"/>
                    <a:pt x="397" y="106"/>
                  </a:cubicBezTo>
                  <a:cubicBezTo>
                    <a:pt x="271" y="335"/>
                    <a:pt x="391" y="893"/>
                    <a:pt x="391" y="893"/>
                  </a:cubicBezTo>
                  <a:lnTo>
                    <a:pt x="1" y="1236"/>
                  </a:lnTo>
                  <a:lnTo>
                    <a:pt x="489" y="1877"/>
                  </a:lnTo>
                  <a:lnTo>
                    <a:pt x="2228" y="687"/>
                  </a:lnTo>
                  <a:lnTo>
                    <a:pt x="1778" y="106"/>
                  </a:lnTo>
                  <a:lnTo>
                    <a:pt x="1316" y="321"/>
                  </a:lnTo>
                  <a:cubicBezTo>
                    <a:pt x="1316" y="321"/>
                    <a:pt x="882" y="1"/>
                    <a:pt x="598" y="1"/>
                  </a:cubicBezTo>
                  <a:close/>
                </a:path>
              </a:pathLst>
            </a:custGeom>
            <a:solidFill>
              <a:srgbClr val="69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3"/>
            <p:cNvSpPr/>
            <p:nvPr/>
          </p:nvSpPr>
          <p:spPr>
            <a:xfrm>
              <a:off x="4364797" y="3124274"/>
              <a:ext cx="42166" cy="77339"/>
            </a:xfrm>
            <a:custGeom>
              <a:rect b="b" l="l" r="r" t="t"/>
              <a:pathLst>
                <a:path extrusionOk="0" h="1504" w="820">
                  <a:moveTo>
                    <a:pt x="601" y="0"/>
                  </a:moveTo>
                  <a:lnTo>
                    <a:pt x="333" y="1209"/>
                  </a:lnTo>
                  <a:lnTo>
                    <a:pt x="70" y="999"/>
                  </a:lnTo>
                  <a:lnTo>
                    <a:pt x="0" y="1199"/>
                  </a:lnTo>
                  <a:lnTo>
                    <a:pt x="464" y="1504"/>
                  </a:lnTo>
                  <a:lnTo>
                    <a:pt x="820" y="7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3"/>
            <p:cNvSpPr/>
            <p:nvPr/>
          </p:nvSpPr>
          <p:spPr>
            <a:xfrm>
              <a:off x="4415807" y="3199453"/>
              <a:ext cx="42269" cy="77391"/>
            </a:xfrm>
            <a:custGeom>
              <a:rect b="b" l="l" r="r" t="t"/>
              <a:pathLst>
                <a:path extrusionOk="0" h="1505" w="822">
                  <a:moveTo>
                    <a:pt x="602" y="1"/>
                  </a:moveTo>
                  <a:lnTo>
                    <a:pt x="334" y="1210"/>
                  </a:lnTo>
                  <a:lnTo>
                    <a:pt x="72" y="999"/>
                  </a:lnTo>
                  <a:lnTo>
                    <a:pt x="1" y="1200"/>
                  </a:lnTo>
                  <a:lnTo>
                    <a:pt x="466" y="1505"/>
                  </a:lnTo>
                  <a:lnTo>
                    <a:pt x="821" y="8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3"/>
            <p:cNvSpPr/>
            <p:nvPr/>
          </p:nvSpPr>
          <p:spPr>
            <a:xfrm>
              <a:off x="4468977" y="3268461"/>
              <a:ext cx="42269" cy="77391"/>
            </a:xfrm>
            <a:custGeom>
              <a:rect b="b" l="l" r="r" t="t"/>
              <a:pathLst>
                <a:path extrusionOk="0" h="1505" w="822">
                  <a:moveTo>
                    <a:pt x="604" y="1"/>
                  </a:moveTo>
                  <a:lnTo>
                    <a:pt x="335" y="1210"/>
                  </a:lnTo>
                  <a:lnTo>
                    <a:pt x="73" y="1000"/>
                  </a:lnTo>
                  <a:lnTo>
                    <a:pt x="1" y="1200"/>
                  </a:lnTo>
                  <a:lnTo>
                    <a:pt x="467" y="1504"/>
                  </a:lnTo>
                  <a:lnTo>
                    <a:pt x="822" y="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3"/>
            <p:cNvSpPr/>
            <p:nvPr/>
          </p:nvSpPr>
          <p:spPr>
            <a:xfrm>
              <a:off x="4532431" y="3337366"/>
              <a:ext cx="42321" cy="77339"/>
            </a:xfrm>
            <a:custGeom>
              <a:rect b="b" l="l" r="r" t="t"/>
              <a:pathLst>
                <a:path extrusionOk="0" h="1504" w="823">
                  <a:moveTo>
                    <a:pt x="604" y="0"/>
                  </a:moveTo>
                  <a:lnTo>
                    <a:pt x="335" y="1209"/>
                  </a:lnTo>
                  <a:lnTo>
                    <a:pt x="73" y="998"/>
                  </a:lnTo>
                  <a:lnTo>
                    <a:pt x="1" y="1199"/>
                  </a:lnTo>
                  <a:lnTo>
                    <a:pt x="465" y="1503"/>
                  </a:lnTo>
                  <a:lnTo>
                    <a:pt x="823" y="6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3"/>
            <p:cNvSpPr/>
            <p:nvPr/>
          </p:nvSpPr>
          <p:spPr>
            <a:xfrm>
              <a:off x="3975074" y="3307182"/>
              <a:ext cx="440382" cy="182807"/>
            </a:xfrm>
            <a:custGeom>
              <a:rect b="b" l="l" r="r" t="t"/>
              <a:pathLst>
                <a:path extrusionOk="0" h="3555" w="8564">
                  <a:moveTo>
                    <a:pt x="1540" y="0"/>
                  </a:moveTo>
                  <a:lnTo>
                    <a:pt x="0" y="2028"/>
                  </a:lnTo>
                  <a:lnTo>
                    <a:pt x="8152" y="3555"/>
                  </a:lnTo>
                  <a:lnTo>
                    <a:pt x="8563" y="2258"/>
                  </a:lnTo>
                  <a:lnTo>
                    <a:pt x="1540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3"/>
            <p:cNvSpPr/>
            <p:nvPr/>
          </p:nvSpPr>
          <p:spPr>
            <a:xfrm>
              <a:off x="4633937" y="2880330"/>
              <a:ext cx="174065" cy="368442"/>
            </a:xfrm>
            <a:custGeom>
              <a:rect b="b" l="l" r="r" t="t"/>
              <a:pathLst>
                <a:path extrusionOk="0" h="7165" w="3385">
                  <a:moveTo>
                    <a:pt x="2379" y="1"/>
                  </a:moveTo>
                  <a:lnTo>
                    <a:pt x="3153" y="2952"/>
                  </a:lnTo>
                  <a:lnTo>
                    <a:pt x="1567" y="3582"/>
                  </a:lnTo>
                  <a:lnTo>
                    <a:pt x="2089" y="6939"/>
                  </a:lnTo>
                  <a:lnTo>
                    <a:pt x="1" y="7114"/>
                  </a:lnTo>
                  <a:lnTo>
                    <a:pt x="2677" y="7164"/>
                  </a:lnTo>
                  <a:lnTo>
                    <a:pt x="1969" y="3838"/>
                  </a:lnTo>
                  <a:lnTo>
                    <a:pt x="3384" y="3148"/>
                  </a:lnTo>
                  <a:lnTo>
                    <a:pt x="2379" y="1"/>
                  </a:lnTo>
                  <a:close/>
                </a:path>
              </a:pathLst>
            </a:custGeom>
            <a:solidFill>
              <a:srgbClr val="F5EF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0" name="Google Shape;1010;p33"/>
            <p:cNvGrpSpPr/>
            <p:nvPr/>
          </p:nvGrpSpPr>
          <p:grpSpPr>
            <a:xfrm>
              <a:off x="2638425" y="2423704"/>
              <a:ext cx="984381" cy="984381"/>
              <a:chOff x="2638425" y="2423704"/>
              <a:chExt cx="984381" cy="984381"/>
            </a:xfrm>
          </p:grpSpPr>
          <p:sp>
            <p:nvSpPr>
              <p:cNvPr id="1011" name="Google Shape;1011;p33"/>
              <p:cNvSpPr/>
              <p:nvPr/>
            </p:nvSpPr>
            <p:spPr>
              <a:xfrm>
                <a:off x="2638425" y="2423704"/>
                <a:ext cx="984381" cy="984381"/>
              </a:xfrm>
              <a:custGeom>
                <a:rect b="b" l="l" r="r" t="t"/>
                <a:pathLst>
                  <a:path extrusionOk="0" h="19143" w="19143">
                    <a:moveTo>
                      <a:pt x="9571" y="1"/>
                    </a:moveTo>
                    <a:cubicBezTo>
                      <a:pt x="7033" y="1"/>
                      <a:pt x="4598" y="1009"/>
                      <a:pt x="2804" y="2804"/>
                    </a:cubicBezTo>
                    <a:cubicBezTo>
                      <a:pt x="1009" y="4599"/>
                      <a:pt x="0" y="7033"/>
                      <a:pt x="0" y="9572"/>
                    </a:cubicBezTo>
                    <a:cubicBezTo>
                      <a:pt x="0" y="12110"/>
                      <a:pt x="1009" y="14544"/>
                      <a:pt x="2804" y="16339"/>
                    </a:cubicBezTo>
                    <a:cubicBezTo>
                      <a:pt x="4598" y="18134"/>
                      <a:pt x="7033" y="19142"/>
                      <a:pt x="9571" y="19142"/>
                    </a:cubicBezTo>
                    <a:cubicBezTo>
                      <a:pt x="12110" y="19142"/>
                      <a:pt x="14544" y="18134"/>
                      <a:pt x="16338" y="16339"/>
                    </a:cubicBezTo>
                    <a:cubicBezTo>
                      <a:pt x="18133" y="14544"/>
                      <a:pt x="19142" y="12110"/>
                      <a:pt x="19142" y="9572"/>
                    </a:cubicBezTo>
                    <a:cubicBezTo>
                      <a:pt x="19142" y="7033"/>
                      <a:pt x="18133" y="4599"/>
                      <a:pt x="16338" y="2804"/>
                    </a:cubicBezTo>
                    <a:cubicBezTo>
                      <a:pt x="14544" y="1009"/>
                      <a:pt x="12110" y="1"/>
                      <a:pt x="95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2" name="Google Shape;1012;p33"/>
              <p:cNvGrpSpPr/>
              <p:nvPr/>
            </p:nvGrpSpPr>
            <p:grpSpPr>
              <a:xfrm>
                <a:off x="2891466" y="2770995"/>
                <a:ext cx="521913" cy="375985"/>
                <a:chOff x="2725687" y="2651606"/>
                <a:chExt cx="853356" cy="614756"/>
              </a:xfrm>
            </p:grpSpPr>
            <p:sp>
              <p:nvSpPr>
                <p:cNvPr id="1013" name="Google Shape;1013;p33"/>
                <p:cNvSpPr/>
                <p:nvPr/>
              </p:nvSpPr>
              <p:spPr>
                <a:xfrm>
                  <a:off x="2754072" y="2651606"/>
                  <a:ext cx="753031" cy="614756"/>
                </a:xfrm>
                <a:custGeom>
                  <a:rect b="b" l="l" r="r" t="t"/>
                  <a:pathLst>
                    <a:path extrusionOk="0" h="11955" w="14644">
                      <a:moveTo>
                        <a:pt x="3873" y="1"/>
                      </a:moveTo>
                      <a:cubicBezTo>
                        <a:pt x="2970" y="1"/>
                        <a:pt x="2067" y="345"/>
                        <a:pt x="1377" y="1034"/>
                      </a:cubicBezTo>
                      <a:cubicBezTo>
                        <a:pt x="0" y="2412"/>
                        <a:pt x="0" y="4645"/>
                        <a:pt x="1377" y="6024"/>
                      </a:cubicBezTo>
                      <a:cubicBezTo>
                        <a:pt x="1429" y="6073"/>
                        <a:pt x="7313" y="11954"/>
                        <a:pt x="7313" y="11954"/>
                      </a:cubicBezTo>
                      <a:lnTo>
                        <a:pt x="7335" y="11933"/>
                      </a:lnTo>
                      <a:lnTo>
                        <a:pt x="7356" y="11953"/>
                      </a:lnTo>
                      <a:lnTo>
                        <a:pt x="13338" y="5970"/>
                      </a:lnTo>
                      <a:lnTo>
                        <a:pt x="13327" y="5959"/>
                      </a:lnTo>
                      <a:cubicBezTo>
                        <a:pt x="14643" y="4578"/>
                        <a:pt x="14624" y="2391"/>
                        <a:pt x="13267" y="1034"/>
                      </a:cubicBezTo>
                      <a:cubicBezTo>
                        <a:pt x="12578" y="345"/>
                        <a:pt x="11676" y="1"/>
                        <a:pt x="10773" y="1"/>
                      </a:cubicBezTo>
                      <a:cubicBezTo>
                        <a:pt x="9870" y="1"/>
                        <a:pt x="8967" y="345"/>
                        <a:pt x="8279" y="1034"/>
                      </a:cubicBezTo>
                      <a:cubicBezTo>
                        <a:pt x="7777" y="1535"/>
                        <a:pt x="7460" y="2151"/>
                        <a:pt x="7322" y="2795"/>
                      </a:cubicBezTo>
                      <a:cubicBezTo>
                        <a:pt x="7187" y="2150"/>
                        <a:pt x="6868" y="1535"/>
                        <a:pt x="6366" y="1034"/>
                      </a:cubicBezTo>
                      <a:cubicBezTo>
                        <a:pt x="5678" y="345"/>
                        <a:pt x="4775" y="1"/>
                        <a:pt x="38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" name="Google Shape;1014;p33"/>
                <p:cNvSpPr/>
                <p:nvPr/>
              </p:nvSpPr>
              <p:spPr>
                <a:xfrm>
                  <a:off x="2725687" y="2806539"/>
                  <a:ext cx="853356" cy="322933"/>
                </a:xfrm>
                <a:custGeom>
                  <a:rect b="b" l="l" r="r" t="t"/>
                  <a:pathLst>
                    <a:path extrusionOk="0" h="6280" w="16595">
                      <a:moveTo>
                        <a:pt x="6380" y="0"/>
                      </a:moveTo>
                      <a:cubicBezTo>
                        <a:pt x="6262" y="0"/>
                        <a:pt x="6158" y="74"/>
                        <a:pt x="6120" y="186"/>
                      </a:cubicBezTo>
                      <a:lnTo>
                        <a:pt x="5173" y="3060"/>
                      </a:lnTo>
                      <a:lnTo>
                        <a:pt x="271" y="3060"/>
                      </a:lnTo>
                      <a:cubicBezTo>
                        <a:pt x="122" y="3060"/>
                        <a:pt x="1" y="3181"/>
                        <a:pt x="1" y="3330"/>
                      </a:cubicBezTo>
                      <a:cubicBezTo>
                        <a:pt x="1" y="3478"/>
                        <a:pt x="121" y="3600"/>
                        <a:pt x="271" y="3600"/>
                      </a:cubicBezTo>
                      <a:lnTo>
                        <a:pt x="5368" y="3600"/>
                      </a:lnTo>
                      <a:cubicBezTo>
                        <a:pt x="5486" y="3600"/>
                        <a:pt x="5588" y="3525"/>
                        <a:pt x="5626" y="3415"/>
                      </a:cubicBezTo>
                      <a:lnTo>
                        <a:pt x="6320" y="1309"/>
                      </a:lnTo>
                      <a:lnTo>
                        <a:pt x="7315" y="6065"/>
                      </a:lnTo>
                      <a:cubicBezTo>
                        <a:pt x="7341" y="6189"/>
                        <a:pt x="7451" y="6278"/>
                        <a:pt x="7577" y="6280"/>
                      </a:cubicBezTo>
                      <a:lnTo>
                        <a:pt x="7580" y="6280"/>
                      </a:lnTo>
                      <a:cubicBezTo>
                        <a:pt x="7706" y="6280"/>
                        <a:pt x="7817" y="6191"/>
                        <a:pt x="7844" y="6068"/>
                      </a:cubicBezTo>
                      <a:lnTo>
                        <a:pt x="8902" y="1392"/>
                      </a:lnTo>
                      <a:lnTo>
                        <a:pt x="9724" y="4436"/>
                      </a:lnTo>
                      <a:cubicBezTo>
                        <a:pt x="9752" y="4540"/>
                        <a:pt x="9838" y="4617"/>
                        <a:pt x="9944" y="4633"/>
                      </a:cubicBezTo>
                      <a:cubicBezTo>
                        <a:pt x="9958" y="4636"/>
                        <a:pt x="9972" y="4637"/>
                        <a:pt x="9985" y="4637"/>
                      </a:cubicBezTo>
                      <a:cubicBezTo>
                        <a:pt x="10076" y="4637"/>
                        <a:pt x="10162" y="4591"/>
                        <a:pt x="10212" y="4512"/>
                      </a:cubicBezTo>
                      <a:lnTo>
                        <a:pt x="10998" y="3280"/>
                      </a:lnTo>
                      <a:lnTo>
                        <a:pt x="16325" y="3280"/>
                      </a:lnTo>
                      <a:cubicBezTo>
                        <a:pt x="16473" y="3280"/>
                        <a:pt x="16595" y="3160"/>
                        <a:pt x="16595" y="3011"/>
                      </a:cubicBezTo>
                      <a:cubicBezTo>
                        <a:pt x="16595" y="2862"/>
                        <a:pt x="16474" y="2740"/>
                        <a:pt x="16325" y="2740"/>
                      </a:cubicBezTo>
                      <a:lnTo>
                        <a:pt x="10850" y="2740"/>
                      </a:lnTo>
                      <a:cubicBezTo>
                        <a:pt x="10756" y="2740"/>
                        <a:pt x="10672" y="2788"/>
                        <a:pt x="10621" y="2865"/>
                      </a:cubicBezTo>
                      <a:lnTo>
                        <a:pt x="10085" y="3706"/>
                      </a:lnTo>
                      <a:lnTo>
                        <a:pt x="9139" y="200"/>
                      </a:lnTo>
                      <a:cubicBezTo>
                        <a:pt x="9108" y="84"/>
                        <a:pt x="9002" y="0"/>
                        <a:pt x="8883" y="0"/>
                      </a:cubicBezTo>
                      <a:cubicBezTo>
                        <a:pt x="8880" y="0"/>
                        <a:pt x="8876" y="0"/>
                        <a:pt x="8873" y="0"/>
                      </a:cubicBezTo>
                      <a:cubicBezTo>
                        <a:pt x="8749" y="3"/>
                        <a:pt x="8642" y="90"/>
                        <a:pt x="8615" y="212"/>
                      </a:cubicBezTo>
                      <a:lnTo>
                        <a:pt x="7591" y="4741"/>
                      </a:lnTo>
                      <a:lnTo>
                        <a:pt x="6642" y="215"/>
                      </a:lnTo>
                      <a:cubicBezTo>
                        <a:pt x="6617" y="96"/>
                        <a:pt x="6514" y="7"/>
                        <a:pt x="6394" y="0"/>
                      </a:cubicBezTo>
                      <a:cubicBezTo>
                        <a:pt x="6389" y="0"/>
                        <a:pt x="6384" y="0"/>
                        <a:pt x="638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15" name="Google Shape;1015;p33"/>
            <p:cNvSpPr/>
            <p:nvPr/>
          </p:nvSpPr>
          <p:spPr>
            <a:xfrm>
              <a:off x="3407278" y="4230922"/>
              <a:ext cx="305398" cy="16661"/>
            </a:xfrm>
            <a:custGeom>
              <a:rect b="b" l="l" r="r" t="t"/>
              <a:pathLst>
                <a:path extrusionOk="0" h="324" w="5939">
                  <a:moveTo>
                    <a:pt x="0" y="0"/>
                  </a:moveTo>
                  <a:lnTo>
                    <a:pt x="0" y="323"/>
                  </a:lnTo>
                  <a:lnTo>
                    <a:pt x="848" y="323"/>
                  </a:lnTo>
                  <a:lnTo>
                    <a:pt x="848" y="0"/>
                  </a:lnTo>
                  <a:close/>
                  <a:moveTo>
                    <a:pt x="1697" y="0"/>
                  </a:moveTo>
                  <a:lnTo>
                    <a:pt x="1697" y="323"/>
                  </a:lnTo>
                  <a:lnTo>
                    <a:pt x="2545" y="323"/>
                  </a:lnTo>
                  <a:lnTo>
                    <a:pt x="2545" y="0"/>
                  </a:lnTo>
                  <a:close/>
                  <a:moveTo>
                    <a:pt x="3394" y="0"/>
                  </a:moveTo>
                  <a:lnTo>
                    <a:pt x="3394" y="323"/>
                  </a:lnTo>
                  <a:lnTo>
                    <a:pt x="4242" y="323"/>
                  </a:lnTo>
                  <a:lnTo>
                    <a:pt x="4242" y="0"/>
                  </a:lnTo>
                  <a:close/>
                  <a:moveTo>
                    <a:pt x="5090" y="0"/>
                  </a:moveTo>
                  <a:lnTo>
                    <a:pt x="5090" y="323"/>
                  </a:lnTo>
                  <a:lnTo>
                    <a:pt x="5939" y="323"/>
                  </a:lnTo>
                  <a:lnTo>
                    <a:pt x="593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3"/>
            <p:cNvSpPr/>
            <p:nvPr/>
          </p:nvSpPr>
          <p:spPr>
            <a:xfrm>
              <a:off x="3342847" y="4230974"/>
              <a:ext cx="20826" cy="16661"/>
            </a:xfrm>
            <a:custGeom>
              <a:rect b="b" l="l" r="r" t="t"/>
              <a:pathLst>
                <a:path extrusionOk="0" h="324" w="405">
                  <a:moveTo>
                    <a:pt x="1" y="0"/>
                  </a:moveTo>
                  <a:lnTo>
                    <a:pt x="1" y="324"/>
                  </a:lnTo>
                  <a:lnTo>
                    <a:pt x="405" y="32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7" name="Google Shape;1017;p33"/>
            <p:cNvGrpSpPr/>
            <p:nvPr/>
          </p:nvGrpSpPr>
          <p:grpSpPr>
            <a:xfrm>
              <a:off x="2638425" y="3685183"/>
              <a:ext cx="984381" cy="984381"/>
              <a:chOff x="2638425" y="3685183"/>
              <a:chExt cx="984381" cy="984381"/>
            </a:xfrm>
          </p:grpSpPr>
          <p:sp>
            <p:nvSpPr>
              <p:cNvPr id="1018" name="Google Shape;1018;p33"/>
              <p:cNvSpPr/>
              <p:nvPr/>
            </p:nvSpPr>
            <p:spPr>
              <a:xfrm>
                <a:off x="2638425" y="3685183"/>
                <a:ext cx="984381" cy="984381"/>
              </a:xfrm>
              <a:custGeom>
                <a:rect b="b" l="l" r="r" t="t"/>
                <a:pathLst>
                  <a:path extrusionOk="0" h="19143" w="19143">
                    <a:moveTo>
                      <a:pt x="9571" y="1"/>
                    </a:moveTo>
                    <a:cubicBezTo>
                      <a:pt x="7033" y="1"/>
                      <a:pt x="4598" y="1010"/>
                      <a:pt x="2804" y="2804"/>
                    </a:cubicBezTo>
                    <a:cubicBezTo>
                      <a:pt x="1009" y="4599"/>
                      <a:pt x="0" y="7033"/>
                      <a:pt x="0" y="9572"/>
                    </a:cubicBezTo>
                    <a:cubicBezTo>
                      <a:pt x="0" y="12110"/>
                      <a:pt x="1009" y="14544"/>
                      <a:pt x="2804" y="16339"/>
                    </a:cubicBezTo>
                    <a:cubicBezTo>
                      <a:pt x="4598" y="18134"/>
                      <a:pt x="7033" y="19142"/>
                      <a:pt x="9571" y="19142"/>
                    </a:cubicBezTo>
                    <a:cubicBezTo>
                      <a:pt x="12110" y="19142"/>
                      <a:pt x="14544" y="18134"/>
                      <a:pt x="16338" y="16339"/>
                    </a:cubicBezTo>
                    <a:cubicBezTo>
                      <a:pt x="18133" y="14544"/>
                      <a:pt x="19142" y="12110"/>
                      <a:pt x="19142" y="9572"/>
                    </a:cubicBezTo>
                    <a:cubicBezTo>
                      <a:pt x="19142" y="7033"/>
                      <a:pt x="18133" y="4599"/>
                      <a:pt x="16338" y="2804"/>
                    </a:cubicBezTo>
                    <a:cubicBezTo>
                      <a:pt x="14544" y="1010"/>
                      <a:pt x="12110" y="1"/>
                      <a:pt x="95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9" name="Google Shape;1019;p33"/>
              <p:cNvGrpSpPr/>
              <p:nvPr/>
            </p:nvGrpSpPr>
            <p:grpSpPr>
              <a:xfrm>
                <a:off x="2853414" y="3954577"/>
                <a:ext cx="511851" cy="420653"/>
                <a:chOff x="2746050" y="3866188"/>
                <a:chExt cx="726441" cy="597009"/>
              </a:xfrm>
            </p:grpSpPr>
            <p:sp>
              <p:nvSpPr>
                <p:cNvPr id="1020" name="Google Shape;1020;p33"/>
                <p:cNvSpPr/>
                <p:nvPr/>
              </p:nvSpPr>
              <p:spPr>
                <a:xfrm>
                  <a:off x="2971430" y="3866188"/>
                  <a:ext cx="50343" cy="110918"/>
                </a:xfrm>
                <a:custGeom>
                  <a:rect b="b" l="l" r="r" t="t"/>
                  <a:pathLst>
                    <a:path extrusionOk="0" h="2157" w="979">
                      <a:moveTo>
                        <a:pt x="490" y="0"/>
                      </a:moveTo>
                      <a:cubicBezTo>
                        <a:pt x="221" y="0"/>
                        <a:pt x="1" y="220"/>
                        <a:pt x="1" y="489"/>
                      </a:cubicBezTo>
                      <a:lnTo>
                        <a:pt x="1" y="1667"/>
                      </a:lnTo>
                      <a:cubicBezTo>
                        <a:pt x="1" y="1936"/>
                        <a:pt x="221" y="2156"/>
                        <a:pt x="490" y="2156"/>
                      </a:cubicBezTo>
                      <a:cubicBezTo>
                        <a:pt x="758" y="2156"/>
                        <a:pt x="978" y="1936"/>
                        <a:pt x="978" y="1667"/>
                      </a:cubicBezTo>
                      <a:lnTo>
                        <a:pt x="978" y="489"/>
                      </a:lnTo>
                      <a:cubicBezTo>
                        <a:pt x="978" y="220"/>
                        <a:pt x="758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33"/>
                <p:cNvSpPr/>
                <p:nvPr/>
              </p:nvSpPr>
              <p:spPr>
                <a:xfrm>
                  <a:off x="2952353" y="3942960"/>
                  <a:ext cx="520139" cy="434880"/>
                </a:xfrm>
                <a:custGeom>
                  <a:rect b="b" l="l" r="r" t="t"/>
                  <a:pathLst>
                    <a:path extrusionOk="0" h="8457" w="10115">
                      <a:moveTo>
                        <a:pt x="1" y="0"/>
                      </a:moveTo>
                      <a:lnTo>
                        <a:pt x="1" y="8457"/>
                      </a:lnTo>
                      <a:lnTo>
                        <a:pt x="10115" y="8457"/>
                      </a:lnTo>
                      <a:lnTo>
                        <a:pt x="101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" name="Google Shape;1022;p33"/>
                <p:cNvSpPr/>
                <p:nvPr/>
              </p:nvSpPr>
              <p:spPr>
                <a:xfrm>
                  <a:off x="2801894" y="3942960"/>
                  <a:ext cx="150514" cy="434829"/>
                </a:xfrm>
                <a:custGeom>
                  <a:rect b="b" l="l" r="r" t="t"/>
                  <a:pathLst>
                    <a:path extrusionOk="0" h="8456" w="2927">
                      <a:moveTo>
                        <a:pt x="2927" y="0"/>
                      </a:moveTo>
                      <a:lnTo>
                        <a:pt x="0" y="4454"/>
                      </a:lnTo>
                      <a:lnTo>
                        <a:pt x="0" y="8456"/>
                      </a:lnTo>
                      <a:lnTo>
                        <a:pt x="2927" y="8456"/>
                      </a:lnTo>
                      <a:lnTo>
                        <a:pt x="292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" name="Google Shape;1023;p33"/>
                <p:cNvSpPr/>
                <p:nvPr/>
              </p:nvSpPr>
              <p:spPr>
                <a:xfrm>
                  <a:off x="2848739" y="4027909"/>
                  <a:ext cx="86647" cy="132567"/>
                </a:xfrm>
                <a:custGeom>
                  <a:rect b="b" l="l" r="r" t="t"/>
                  <a:pathLst>
                    <a:path extrusionOk="0" h="2578" w="1685">
                      <a:moveTo>
                        <a:pt x="1684" y="1"/>
                      </a:moveTo>
                      <a:lnTo>
                        <a:pt x="1" y="2562"/>
                      </a:lnTo>
                      <a:lnTo>
                        <a:pt x="1684" y="2577"/>
                      </a:lnTo>
                      <a:lnTo>
                        <a:pt x="168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" name="Google Shape;1024;p33"/>
                <p:cNvSpPr/>
                <p:nvPr/>
              </p:nvSpPr>
              <p:spPr>
                <a:xfrm>
                  <a:off x="2746050" y="4173176"/>
                  <a:ext cx="206307" cy="204610"/>
                </a:xfrm>
                <a:custGeom>
                  <a:rect b="b" l="l" r="r" t="t"/>
                  <a:pathLst>
                    <a:path extrusionOk="0" h="3979" w="4012">
                      <a:moveTo>
                        <a:pt x="1" y="1"/>
                      </a:moveTo>
                      <a:lnTo>
                        <a:pt x="1" y="3979"/>
                      </a:lnTo>
                      <a:lnTo>
                        <a:pt x="4012" y="3979"/>
                      </a:lnTo>
                      <a:lnTo>
                        <a:pt x="40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" name="Google Shape;1025;p33"/>
                <p:cNvSpPr/>
                <p:nvPr/>
              </p:nvSpPr>
              <p:spPr>
                <a:xfrm>
                  <a:off x="2866890" y="4292320"/>
                  <a:ext cx="170928" cy="170877"/>
                </a:xfrm>
                <a:custGeom>
                  <a:rect b="b" l="l" r="r" t="t"/>
                  <a:pathLst>
                    <a:path extrusionOk="0" h="3323" w="3324">
                      <a:moveTo>
                        <a:pt x="1663" y="0"/>
                      </a:moveTo>
                      <a:cubicBezTo>
                        <a:pt x="745" y="0"/>
                        <a:pt x="1" y="744"/>
                        <a:pt x="1" y="1662"/>
                      </a:cubicBezTo>
                      <a:cubicBezTo>
                        <a:pt x="1" y="2580"/>
                        <a:pt x="745" y="3323"/>
                        <a:pt x="1663" y="3323"/>
                      </a:cubicBezTo>
                      <a:cubicBezTo>
                        <a:pt x="2579" y="3323"/>
                        <a:pt x="3323" y="2580"/>
                        <a:pt x="3323" y="1662"/>
                      </a:cubicBezTo>
                      <a:cubicBezTo>
                        <a:pt x="3323" y="744"/>
                        <a:pt x="2579" y="0"/>
                        <a:pt x="166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" name="Google Shape;1026;p33"/>
                <p:cNvSpPr/>
                <p:nvPr/>
              </p:nvSpPr>
              <p:spPr>
                <a:xfrm>
                  <a:off x="2889105" y="4314534"/>
                  <a:ext cx="126499" cy="126448"/>
                </a:xfrm>
                <a:custGeom>
                  <a:rect b="b" l="l" r="r" t="t"/>
                  <a:pathLst>
                    <a:path extrusionOk="0" h="2459" w="2460">
                      <a:moveTo>
                        <a:pt x="1231" y="0"/>
                      </a:moveTo>
                      <a:cubicBezTo>
                        <a:pt x="551" y="0"/>
                        <a:pt x="1" y="550"/>
                        <a:pt x="1" y="1230"/>
                      </a:cubicBezTo>
                      <a:cubicBezTo>
                        <a:pt x="1" y="1908"/>
                        <a:pt x="551" y="2459"/>
                        <a:pt x="1231" y="2459"/>
                      </a:cubicBezTo>
                      <a:cubicBezTo>
                        <a:pt x="1909" y="2459"/>
                        <a:pt x="2459" y="1908"/>
                        <a:pt x="2459" y="1230"/>
                      </a:cubicBezTo>
                      <a:cubicBezTo>
                        <a:pt x="2459" y="550"/>
                        <a:pt x="1909" y="0"/>
                        <a:pt x="12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" name="Google Shape;1027;p33"/>
                <p:cNvSpPr/>
                <p:nvPr/>
              </p:nvSpPr>
              <p:spPr>
                <a:xfrm>
                  <a:off x="2920780" y="4346158"/>
                  <a:ext cx="63198" cy="63198"/>
                </a:xfrm>
                <a:custGeom>
                  <a:rect b="b" l="l" r="r" t="t"/>
                  <a:pathLst>
                    <a:path extrusionOk="0" h="1229" w="1229">
                      <a:moveTo>
                        <a:pt x="615" y="1"/>
                      </a:moveTo>
                      <a:cubicBezTo>
                        <a:pt x="275" y="1"/>
                        <a:pt x="1" y="275"/>
                        <a:pt x="1" y="615"/>
                      </a:cubicBezTo>
                      <a:cubicBezTo>
                        <a:pt x="1" y="954"/>
                        <a:pt x="275" y="1229"/>
                        <a:pt x="615" y="1229"/>
                      </a:cubicBezTo>
                      <a:cubicBezTo>
                        <a:pt x="953" y="1229"/>
                        <a:pt x="1228" y="954"/>
                        <a:pt x="1228" y="615"/>
                      </a:cubicBezTo>
                      <a:cubicBezTo>
                        <a:pt x="1228" y="275"/>
                        <a:pt x="953" y="1"/>
                        <a:pt x="6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" name="Google Shape;1028;p33"/>
                <p:cNvSpPr/>
                <p:nvPr/>
              </p:nvSpPr>
              <p:spPr>
                <a:xfrm>
                  <a:off x="3259905" y="4292320"/>
                  <a:ext cx="170877" cy="170877"/>
                </a:xfrm>
                <a:custGeom>
                  <a:rect b="b" l="l" r="r" t="t"/>
                  <a:pathLst>
                    <a:path extrusionOk="0" h="3323" w="3323">
                      <a:moveTo>
                        <a:pt x="1661" y="0"/>
                      </a:moveTo>
                      <a:cubicBezTo>
                        <a:pt x="743" y="0"/>
                        <a:pt x="0" y="744"/>
                        <a:pt x="0" y="1662"/>
                      </a:cubicBezTo>
                      <a:cubicBezTo>
                        <a:pt x="0" y="2580"/>
                        <a:pt x="743" y="3323"/>
                        <a:pt x="1661" y="3323"/>
                      </a:cubicBezTo>
                      <a:cubicBezTo>
                        <a:pt x="2579" y="3323"/>
                        <a:pt x="3322" y="2580"/>
                        <a:pt x="3322" y="1662"/>
                      </a:cubicBezTo>
                      <a:cubicBezTo>
                        <a:pt x="3322" y="744"/>
                        <a:pt x="2579" y="0"/>
                        <a:pt x="16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33"/>
                <p:cNvSpPr/>
                <p:nvPr/>
              </p:nvSpPr>
              <p:spPr>
                <a:xfrm>
                  <a:off x="3282067" y="4314534"/>
                  <a:ext cx="126499" cy="126448"/>
                </a:xfrm>
                <a:custGeom>
                  <a:rect b="b" l="l" r="r" t="t"/>
                  <a:pathLst>
                    <a:path extrusionOk="0" h="2459" w="2460">
                      <a:moveTo>
                        <a:pt x="1230" y="0"/>
                      </a:moveTo>
                      <a:cubicBezTo>
                        <a:pt x="551" y="0"/>
                        <a:pt x="1" y="550"/>
                        <a:pt x="1" y="1230"/>
                      </a:cubicBezTo>
                      <a:cubicBezTo>
                        <a:pt x="1" y="1908"/>
                        <a:pt x="551" y="2459"/>
                        <a:pt x="1230" y="2459"/>
                      </a:cubicBezTo>
                      <a:cubicBezTo>
                        <a:pt x="1909" y="2459"/>
                        <a:pt x="2460" y="1908"/>
                        <a:pt x="2460" y="1230"/>
                      </a:cubicBezTo>
                      <a:cubicBezTo>
                        <a:pt x="2460" y="550"/>
                        <a:pt x="1909" y="0"/>
                        <a:pt x="12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33"/>
                <p:cNvSpPr/>
                <p:nvPr/>
              </p:nvSpPr>
              <p:spPr>
                <a:xfrm>
                  <a:off x="3313691" y="4346158"/>
                  <a:ext cx="63198" cy="63198"/>
                </a:xfrm>
                <a:custGeom>
                  <a:rect b="b" l="l" r="r" t="t"/>
                  <a:pathLst>
                    <a:path extrusionOk="0" h="1229" w="1229">
                      <a:moveTo>
                        <a:pt x="615" y="1"/>
                      </a:moveTo>
                      <a:cubicBezTo>
                        <a:pt x="276" y="1"/>
                        <a:pt x="1" y="275"/>
                        <a:pt x="1" y="615"/>
                      </a:cubicBezTo>
                      <a:cubicBezTo>
                        <a:pt x="1" y="954"/>
                        <a:pt x="276" y="1229"/>
                        <a:pt x="615" y="1229"/>
                      </a:cubicBezTo>
                      <a:cubicBezTo>
                        <a:pt x="954" y="1229"/>
                        <a:pt x="1229" y="954"/>
                        <a:pt x="1229" y="615"/>
                      </a:cubicBezTo>
                      <a:cubicBezTo>
                        <a:pt x="1229" y="275"/>
                        <a:pt x="954" y="1"/>
                        <a:pt x="6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33"/>
                <p:cNvSpPr/>
                <p:nvPr/>
              </p:nvSpPr>
              <p:spPr>
                <a:xfrm>
                  <a:off x="3102092" y="3990628"/>
                  <a:ext cx="220603" cy="220654"/>
                </a:xfrm>
                <a:custGeom>
                  <a:rect b="b" l="l" r="r" t="t"/>
                  <a:pathLst>
                    <a:path extrusionOk="0" h="4291" w="4290">
                      <a:moveTo>
                        <a:pt x="2145" y="0"/>
                      </a:moveTo>
                      <a:cubicBezTo>
                        <a:pt x="960" y="0"/>
                        <a:pt x="1" y="961"/>
                        <a:pt x="1" y="2146"/>
                      </a:cubicBezTo>
                      <a:cubicBezTo>
                        <a:pt x="1" y="3330"/>
                        <a:pt x="960" y="4290"/>
                        <a:pt x="2145" y="4290"/>
                      </a:cubicBezTo>
                      <a:cubicBezTo>
                        <a:pt x="3330" y="4290"/>
                        <a:pt x="4290" y="3330"/>
                        <a:pt x="4290" y="2146"/>
                      </a:cubicBezTo>
                      <a:cubicBezTo>
                        <a:pt x="4290" y="961"/>
                        <a:pt x="3330" y="0"/>
                        <a:pt x="21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33"/>
                <p:cNvSpPr/>
                <p:nvPr/>
              </p:nvSpPr>
              <p:spPr>
                <a:xfrm>
                  <a:off x="3157267" y="4045753"/>
                  <a:ext cx="110353" cy="110353"/>
                </a:xfrm>
                <a:custGeom>
                  <a:rect b="b" l="l" r="r" t="t"/>
                  <a:pathLst>
                    <a:path extrusionOk="0" h="2146" w="2146">
                      <a:moveTo>
                        <a:pt x="623" y="1"/>
                      </a:moveTo>
                      <a:lnTo>
                        <a:pt x="623" y="625"/>
                      </a:lnTo>
                      <a:lnTo>
                        <a:pt x="1" y="625"/>
                      </a:lnTo>
                      <a:lnTo>
                        <a:pt x="1" y="1522"/>
                      </a:lnTo>
                      <a:lnTo>
                        <a:pt x="623" y="1522"/>
                      </a:lnTo>
                      <a:lnTo>
                        <a:pt x="623" y="2145"/>
                      </a:lnTo>
                      <a:lnTo>
                        <a:pt x="1521" y="2145"/>
                      </a:lnTo>
                      <a:lnTo>
                        <a:pt x="1521" y="1522"/>
                      </a:lnTo>
                      <a:lnTo>
                        <a:pt x="2145" y="1522"/>
                      </a:lnTo>
                      <a:lnTo>
                        <a:pt x="2145" y="625"/>
                      </a:lnTo>
                      <a:lnTo>
                        <a:pt x="1521" y="625"/>
                      </a:lnTo>
                      <a:lnTo>
                        <a:pt x="15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33"/>
                <p:cNvSpPr/>
                <p:nvPr/>
              </p:nvSpPr>
              <p:spPr>
                <a:xfrm>
                  <a:off x="2952353" y="3912107"/>
                  <a:ext cx="89269" cy="30905"/>
                </a:xfrm>
                <a:custGeom>
                  <a:rect b="b" l="l" r="r" t="t"/>
                  <a:pathLst>
                    <a:path extrusionOk="0" h="601" w="1736">
                      <a:moveTo>
                        <a:pt x="1" y="1"/>
                      </a:moveTo>
                      <a:lnTo>
                        <a:pt x="1" y="600"/>
                      </a:lnTo>
                      <a:lnTo>
                        <a:pt x="1736" y="600"/>
                      </a:lnTo>
                      <a:lnTo>
                        <a:pt x="173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34" name="Google Shape;1034;p33"/>
            <p:cNvGrpSpPr/>
            <p:nvPr/>
          </p:nvGrpSpPr>
          <p:grpSpPr>
            <a:xfrm>
              <a:off x="2638425" y="1224600"/>
              <a:ext cx="984381" cy="984278"/>
              <a:chOff x="2638425" y="1224600"/>
              <a:chExt cx="984381" cy="984278"/>
            </a:xfrm>
          </p:grpSpPr>
          <p:sp>
            <p:nvSpPr>
              <p:cNvPr id="1035" name="Google Shape;1035;p33"/>
              <p:cNvSpPr/>
              <p:nvPr/>
            </p:nvSpPr>
            <p:spPr>
              <a:xfrm>
                <a:off x="2638425" y="1224600"/>
                <a:ext cx="984381" cy="984278"/>
              </a:xfrm>
              <a:custGeom>
                <a:rect b="b" l="l" r="r" t="t"/>
                <a:pathLst>
                  <a:path extrusionOk="0" h="19141" w="19143">
                    <a:moveTo>
                      <a:pt x="9571" y="0"/>
                    </a:moveTo>
                    <a:cubicBezTo>
                      <a:pt x="7033" y="0"/>
                      <a:pt x="4598" y="1008"/>
                      <a:pt x="2804" y="2803"/>
                    </a:cubicBezTo>
                    <a:cubicBezTo>
                      <a:pt x="1009" y="4598"/>
                      <a:pt x="0" y="7033"/>
                      <a:pt x="0" y="9571"/>
                    </a:cubicBezTo>
                    <a:cubicBezTo>
                      <a:pt x="0" y="12109"/>
                      <a:pt x="1009" y="14543"/>
                      <a:pt x="2804" y="16338"/>
                    </a:cubicBezTo>
                    <a:cubicBezTo>
                      <a:pt x="4598" y="18133"/>
                      <a:pt x="7033" y="19141"/>
                      <a:pt x="9571" y="19141"/>
                    </a:cubicBezTo>
                    <a:cubicBezTo>
                      <a:pt x="12110" y="19141"/>
                      <a:pt x="14544" y="18133"/>
                      <a:pt x="16338" y="16338"/>
                    </a:cubicBezTo>
                    <a:cubicBezTo>
                      <a:pt x="18133" y="14543"/>
                      <a:pt x="19142" y="12109"/>
                      <a:pt x="19142" y="9571"/>
                    </a:cubicBezTo>
                    <a:cubicBezTo>
                      <a:pt x="19142" y="7033"/>
                      <a:pt x="18133" y="4598"/>
                      <a:pt x="16338" y="2803"/>
                    </a:cubicBezTo>
                    <a:cubicBezTo>
                      <a:pt x="14544" y="1008"/>
                      <a:pt x="12110" y="0"/>
                      <a:pt x="9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36" name="Google Shape;1036;p33"/>
              <p:cNvGrpSpPr/>
              <p:nvPr/>
            </p:nvGrpSpPr>
            <p:grpSpPr>
              <a:xfrm>
                <a:off x="2897867" y="1514437"/>
                <a:ext cx="465206" cy="404718"/>
                <a:chOff x="2877125" y="1496250"/>
                <a:chExt cx="506926" cy="440965"/>
              </a:xfrm>
            </p:grpSpPr>
            <p:sp>
              <p:nvSpPr>
                <p:cNvPr id="1037" name="Google Shape;1037;p33"/>
                <p:cNvSpPr/>
                <p:nvPr/>
              </p:nvSpPr>
              <p:spPr>
                <a:xfrm>
                  <a:off x="2877125" y="1571911"/>
                  <a:ext cx="506926" cy="365304"/>
                </a:xfrm>
                <a:custGeom>
                  <a:rect b="b" l="l" r="r" t="t"/>
                  <a:pathLst>
                    <a:path extrusionOk="0" h="9077" w="12596">
                      <a:moveTo>
                        <a:pt x="0" y="1"/>
                      </a:moveTo>
                      <a:lnTo>
                        <a:pt x="0" y="9076"/>
                      </a:lnTo>
                      <a:lnTo>
                        <a:pt x="12596" y="9076"/>
                      </a:lnTo>
                      <a:lnTo>
                        <a:pt x="1259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33"/>
                <p:cNvSpPr/>
                <p:nvPr/>
              </p:nvSpPr>
              <p:spPr>
                <a:xfrm>
                  <a:off x="3034560" y="1647049"/>
                  <a:ext cx="192130" cy="192170"/>
                </a:xfrm>
                <a:custGeom>
                  <a:rect b="b" l="l" r="r" t="t"/>
                  <a:pathLst>
                    <a:path extrusionOk="0" h="4775" w="4774">
                      <a:moveTo>
                        <a:pt x="2386" y="1"/>
                      </a:moveTo>
                      <a:cubicBezTo>
                        <a:pt x="1068" y="1"/>
                        <a:pt x="0" y="1070"/>
                        <a:pt x="0" y="2388"/>
                      </a:cubicBezTo>
                      <a:cubicBezTo>
                        <a:pt x="0" y="3706"/>
                        <a:pt x="1068" y="4774"/>
                        <a:pt x="2386" y="4774"/>
                      </a:cubicBezTo>
                      <a:cubicBezTo>
                        <a:pt x="3704" y="4774"/>
                        <a:pt x="4773" y="3706"/>
                        <a:pt x="4773" y="2388"/>
                      </a:cubicBezTo>
                      <a:cubicBezTo>
                        <a:pt x="4773" y="1070"/>
                        <a:pt x="3704" y="1"/>
                        <a:pt x="23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33"/>
                <p:cNvSpPr/>
                <p:nvPr/>
              </p:nvSpPr>
              <p:spPr>
                <a:xfrm>
                  <a:off x="3037819" y="1496250"/>
                  <a:ext cx="176193" cy="98962"/>
                </a:xfrm>
                <a:custGeom>
                  <a:rect b="b" l="l" r="r" t="t"/>
                  <a:pathLst>
                    <a:path extrusionOk="0" h="2459" w="4378">
                      <a:moveTo>
                        <a:pt x="2188" y="1"/>
                      </a:moveTo>
                      <a:cubicBezTo>
                        <a:pt x="983" y="1"/>
                        <a:pt x="1" y="983"/>
                        <a:pt x="1" y="2190"/>
                      </a:cubicBezTo>
                      <a:cubicBezTo>
                        <a:pt x="1" y="2337"/>
                        <a:pt x="121" y="2459"/>
                        <a:pt x="270" y="2459"/>
                      </a:cubicBezTo>
                      <a:cubicBezTo>
                        <a:pt x="418" y="2459"/>
                        <a:pt x="540" y="2339"/>
                        <a:pt x="540" y="2190"/>
                      </a:cubicBezTo>
                      <a:cubicBezTo>
                        <a:pt x="540" y="1281"/>
                        <a:pt x="1280" y="542"/>
                        <a:pt x="2187" y="542"/>
                      </a:cubicBezTo>
                      <a:cubicBezTo>
                        <a:pt x="3096" y="542"/>
                        <a:pt x="3835" y="1281"/>
                        <a:pt x="3835" y="2190"/>
                      </a:cubicBezTo>
                      <a:cubicBezTo>
                        <a:pt x="3835" y="2337"/>
                        <a:pt x="3956" y="2459"/>
                        <a:pt x="4105" y="2459"/>
                      </a:cubicBezTo>
                      <a:cubicBezTo>
                        <a:pt x="4254" y="2459"/>
                        <a:pt x="4376" y="2337"/>
                        <a:pt x="4377" y="2190"/>
                      </a:cubicBezTo>
                      <a:cubicBezTo>
                        <a:pt x="4377" y="983"/>
                        <a:pt x="3395" y="1"/>
                        <a:pt x="21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33"/>
                <p:cNvSpPr/>
                <p:nvPr/>
              </p:nvSpPr>
              <p:spPr>
                <a:xfrm>
                  <a:off x="2950570" y="1571911"/>
                  <a:ext cx="36381" cy="365304"/>
                </a:xfrm>
                <a:custGeom>
                  <a:rect b="b" l="l" r="r" t="t"/>
                  <a:pathLst>
                    <a:path extrusionOk="0" h="9077" w="904">
                      <a:moveTo>
                        <a:pt x="1" y="1"/>
                      </a:moveTo>
                      <a:lnTo>
                        <a:pt x="1" y="9076"/>
                      </a:lnTo>
                      <a:lnTo>
                        <a:pt x="903" y="9076"/>
                      </a:lnTo>
                      <a:lnTo>
                        <a:pt x="90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33"/>
                <p:cNvSpPr/>
                <p:nvPr/>
              </p:nvSpPr>
              <p:spPr>
                <a:xfrm>
                  <a:off x="3271718" y="1571911"/>
                  <a:ext cx="36381" cy="365304"/>
                </a:xfrm>
                <a:custGeom>
                  <a:rect b="b" l="l" r="r" t="t"/>
                  <a:pathLst>
                    <a:path extrusionOk="0" h="9077" w="904">
                      <a:moveTo>
                        <a:pt x="1" y="1"/>
                      </a:moveTo>
                      <a:lnTo>
                        <a:pt x="1" y="9076"/>
                      </a:lnTo>
                      <a:lnTo>
                        <a:pt x="903" y="9076"/>
                      </a:lnTo>
                      <a:lnTo>
                        <a:pt x="90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33"/>
                <p:cNvSpPr/>
                <p:nvPr/>
              </p:nvSpPr>
              <p:spPr>
                <a:xfrm>
                  <a:off x="3082571" y="1695102"/>
                  <a:ext cx="96065" cy="96065"/>
                </a:xfrm>
                <a:custGeom>
                  <a:rect b="b" l="l" r="r" t="t"/>
                  <a:pathLst>
                    <a:path extrusionOk="0" h="2387" w="2387">
                      <a:moveTo>
                        <a:pt x="693" y="1"/>
                      </a:moveTo>
                      <a:lnTo>
                        <a:pt x="693" y="694"/>
                      </a:lnTo>
                      <a:lnTo>
                        <a:pt x="0" y="694"/>
                      </a:lnTo>
                      <a:lnTo>
                        <a:pt x="0" y="1692"/>
                      </a:lnTo>
                      <a:lnTo>
                        <a:pt x="693" y="1692"/>
                      </a:lnTo>
                      <a:lnTo>
                        <a:pt x="693" y="2387"/>
                      </a:lnTo>
                      <a:lnTo>
                        <a:pt x="1692" y="2387"/>
                      </a:lnTo>
                      <a:lnTo>
                        <a:pt x="1692" y="1692"/>
                      </a:lnTo>
                      <a:lnTo>
                        <a:pt x="2386" y="1692"/>
                      </a:lnTo>
                      <a:lnTo>
                        <a:pt x="2386" y="694"/>
                      </a:lnTo>
                      <a:lnTo>
                        <a:pt x="1692" y="694"/>
                      </a:lnTo>
                      <a:lnTo>
                        <a:pt x="169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43" name="Google Shape;1043;p33"/>
            <p:cNvGrpSpPr/>
            <p:nvPr/>
          </p:nvGrpSpPr>
          <p:grpSpPr>
            <a:xfrm>
              <a:off x="5521266" y="1224600"/>
              <a:ext cx="984329" cy="984278"/>
              <a:chOff x="5521266" y="1224600"/>
              <a:chExt cx="984329" cy="984278"/>
            </a:xfrm>
          </p:grpSpPr>
          <p:sp>
            <p:nvSpPr>
              <p:cNvPr id="1044" name="Google Shape;1044;p33"/>
              <p:cNvSpPr/>
              <p:nvPr/>
            </p:nvSpPr>
            <p:spPr>
              <a:xfrm>
                <a:off x="5521266" y="1224600"/>
                <a:ext cx="984329" cy="984278"/>
              </a:xfrm>
              <a:custGeom>
                <a:rect b="b" l="l" r="r" t="t"/>
                <a:pathLst>
                  <a:path extrusionOk="0" h="19141" w="19142">
                    <a:moveTo>
                      <a:pt x="9572" y="0"/>
                    </a:moveTo>
                    <a:cubicBezTo>
                      <a:pt x="7033" y="0"/>
                      <a:pt x="4599" y="1008"/>
                      <a:pt x="2803" y="2803"/>
                    </a:cubicBezTo>
                    <a:cubicBezTo>
                      <a:pt x="1009" y="4598"/>
                      <a:pt x="1" y="7033"/>
                      <a:pt x="1" y="9571"/>
                    </a:cubicBezTo>
                    <a:cubicBezTo>
                      <a:pt x="1" y="12109"/>
                      <a:pt x="1009" y="14543"/>
                      <a:pt x="2803" y="16338"/>
                    </a:cubicBezTo>
                    <a:cubicBezTo>
                      <a:pt x="4599" y="18133"/>
                      <a:pt x="7033" y="19141"/>
                      <a:pt x="9572" y="19141"/>
                    </a:cubicBezTo>
                    <a:cubicBezTo>
                      <a:pt x="12109" y="19141"/>
                      <a:pt x="14543" y="18133"/>
                      <a:pt x="16339" y="16338"/>
                    </a:cubicBezTo>
                    <a:cubicBezTo>
                      <a:pt x="18134" y="14543"/>
                      <a:pt x="19142" y="12109"/>
                      <a:pt x="19142" y="9571"/>
                    </a:cubicBezTo>
                    <a:cubicBezTo>
                      <a:pt x="19142" y="7033"/>
                      <a:pt x="18134" y="4598"/>
                      <a:pt x="16339" y="2803"/>
                    </a:cubicBezTo>
                    <a:cubicBezTo>
                      <a:pt x="14543" y="1008"/>
                      <a:pt x="12109" y="0"/>
                      <a:pt x="95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45" name="Google Shape;1045;p33"/>
              <p:cNvGrpSpPr/>
              <p:nvPr/>
            </p:nvGrpSpPr>
            <p:grpSpPr>
              <a:xfrm>
                <a:off x="5797858" y="1501490"/>
                <a:ext cx="430353" cy="430360"/>
                <a:chOff x="5745700" y="1449000"/>
                <a:chExt cx="535465" cy="535474"/>
              </a:xfrm>
            </p:grpSpPr>
            <p:sp>
              <p:nvSpPr>
                <p:cNvPr id="1046" name="Google Shape;1046;p33"/>
                <p:cNvSpPr/>
                <p:nvPr/>
              </p:nvSpPr>
              <p:spPr>
                <a:xfrm>
                  <a:off x="5745700" y="1449000"/>
                  <a:ext cx="535465" cy="535474"/>
                </a:xfrm>
                <a:custGeom>
                  <a:rect b="b" l="l" r="r" t="t"/>
                  <a:pathLst>
                    <a:path extrusionOk="0" h="12993" w="12992">
                      <a:moveTo>
                        <a:pt x="6497" y="1"/>
                      </a:moveTo>
                      <a:cubicBezTo>
                        <a:pt x="4774" y="1"/>
                        <a:pt x="3121" y="685"/>
                        <a:pt x="1903" y="1903"/>
                      </a:cubicBezTo>
                      <a:cubicBezTo>
                        <a:pt x="685" y="3122"/>
                        <a:pt x="0" y="4774"/>
                        <a:pt x="0" y="6497"/>
                      </a:cubicBezTo>
                      <a:cubicBezTo>
                        <a:pt x="0" y="8219"/>
                        <a:pt x="685" y="9872"/>
                        <a:pt x="1903" y="11090"/>
                      </a:cubicBezTo>
                      <a:cubicBezTo>
                        <a:pt x="3121" y="12308"/>
                        <a:pt x="4774" y="12992"/>
                        <a:pt x="6497" y="12992"/>
                      </a:cubicBezTo>
                      <a:cubicBezTo>
                        <a:pt x="8219" y="12992"/>
                        <a:pt x="9871" y="12308"/>
                        <a:pt x="11090" y="11090"/>
                      </a:cubicBezTo>
                      <a:cubicBezTo>
                        <a:pt x="12307" y="9872"/>
                        <a:pt x="12992" y="8219"/>
                        <a:pt x="12992" y="6497"/>
                      </a:cubicBezTo>
                      <a:cubicBezTo>
                        <a:pt x="12992" y="4774"/>
                        <a:pt x="12307" y="3122"/>
                        <a:pt x="11090" y="1903"/>
                      </a:cubicBezTo>
                      <a:cubicBezTo>
                        <a:pt x="9871" y="685"/>
                        <a:pt x="8219" y="1"/>
                        <a:pt x="64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33"/>
                <p:cNvSpPr/>
                <p:nvPr/>
              </p:nvSpPr>
              <p:spPr>
                <a:xfrm>
                  <a:off x="5879601" y="1582856"/>
                  <a:ext cx="267774" cy="267716"/>
                </a:xfrm>
                <a:custGeom>
                  <a:rect b="b" l="l" r="r" t="t"/>
                  <a:pathLst>
                    <a:path extrusionOk="0" h="6496" w="6497">
                      <a:moveTo>
                        <a:pt x="1888" y="0"/>
                      </a:moveTo>
                      <a:lnTo>
                        <a:pt x="1888" y="1889"/>
                      </a:lnTo>
                      <a:lnTo>
                        <a:pt x="0" y="1889"/>
                      </a:lnTo>
                      <a:lnTo>
                        <a:pt x="0" y="4608"/>
                      </a:lnTo>
                      <a:lnTo>
                        <a:pt x="1888" y="4608"/>
                      </a:lnTo>
                      <a:lnTo>
                        <a:pt x="1888" y="6496"/>
                      </a:lnTo>
                      <a:lnTo>
                        <a:pt x="4606" y="6496"/>
                      </a:lnTo>
                      <a:lnTo>
                        <a:pt x="4606" y="4608"/>
                      </a:lnTo>
                      <a:lnTo>
                        <a:pt x="6496" y="4608"/>
                      </a:lnTo>
                      <a:lnTo>
                        <a:pt x="6496" y="1889"/>
                      </a:lnTo>
                      <a:lnTo>
                        <a:pt x="4606" y="1889"/>
                      </a:lnTo>
                      <a:lnTo>
                        <a:pt x="460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48" name="Google Shape;1048;p33"/>
            <p:cNvGrpSpPr/>
            <p:nvPr/>
          </p:nvGrpSpPr>
          <p:grpSpPr>
            <a:xfrm>
              <a:off x="5521266" y="3685183"/>
              <a:ext cx="984329" cy="984381"/>
              <a:chOff x="5521266" y="3685183"/>
              <a:chExt cx="984329" cy="984381"/>
            </a:xfrm>
          </p:grpSpPr>
          <p:sp>
            <p:nvSpPr>
              <p:cNvPr id="1049" name="Google Shape;1049;p33"/>
              <p:cNvSpPr/>
              <p:nvPr/>
            </p:nvSpPr>
            <p:spPr>
              <a:xfrm>
                <a:off x="5521266" y="3685183"/>
                <a:ext cx="984329" cy="984381"/>
              </a:xfrm>
              <a:custGeom>
                <a:rect b="b" l="l" r="r" t="t"/>
                <a:pathLst>
                  <a:path extrusionOk="0" h="19143" w="19142">
                    <a:moveTo>
                      <a:pt x="9572" y="1"/>
                    </a:moveTo>
                    <a:cubicBezTo>
                      <a:pt x="7033" y="1"/>
                      <a:pt x="4599" y="1010"/>
                      <a:pt x="2803" y="2804"/>
                    </a:cubicBezTo>
                    <a:cubicBezTo>
                      <a:pt x="1009" y="4599"/>
                      <a:pt x="1" y="7033"/>
                      <a:pt x="1" y="9572"/>
                    </a:cubicBezTo>
                    <a:cubicBezTo>
                      <a:pt x="1" y="12110"/>
                      <a:pt x="1009" y="14544"/>
                      <a:pt x="2803" y="16339"/>
                    </a:cubicBezTo>
                    <a:cubicBezTo>
                      <a:pt x="4599" y="18134"/>
                      <a:pt x="7033" y="19142"/>
                      <a:pt x="9572" y="19142"/>
                    </a:cubicBezTo>
                    <a:cubicBezTo>
                      <a:pt x="12109" y="19142"/>
                      <a:pt x="14543" y="18134"/>
                      <a:pt x="16339" y="16339"/>
                    </a:cubicBezTo>
                    <a:cubicBezTo>
                      <a:pt x="18134" y="14544"/>
                      <a:pt x="19142" y="12110"/>
                      <a:pt x="19142" y="9572"/>
                    </a:cubicBezTo>
                    <a:cubicBezTo>
                      <a:pt x="19142" y="7033"/>
                      <a:pt x="18134" y="4599"/>
                      <a:pt x="16339" y="2804"/>
                    </a:cubicBezTo>
                    <a:cubicBezTo>
                      <a:pt x="14543" y="1010"/>
                      <a:pt x="12109" y="1"/>
                      <a:pt x="95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0" name="Google Shape;1050;p33"/>
              <p:cNvGrpSpPr/>
              <p:nvPr/>
            </p:nvGrpSpPr>
            <p:grpSpPr>
              <a:xfrm>
                <a:off x="5858883" y="3930140"/>
                <a:ext cx="309690" cy="424695"/>
                <a:chOff x="5823600" y="3882174"/>
                <a:chExt cx="379708" cy="520715"/>
              </a:xfrm>
            </p:grpSpPr>
            <p:sp>
              <p:nvSpPr>
                <p:cNvPr id="1051" name="Google Shape;1051;p33"/>
                <p:cNvSpPr/>
                <p:nvPr/>
              </p:nvSpPr>
              <p:spPr>
                <a:xfrm>
                  <a:off x="5823600" y="3943724"/>
                  <a:ext cx="379708" cy="459165"/>
                </a:xfrm>
                <a:custGeom>
                  <a:rect b="b" l="l" r="r" t="t"/>
                  <a:pathLst>
                    <a:path extrusionOk="0" h="10116" w="8365">
                      <a:moveTo>
                        <a:pt x="1940" y="1"/>
                      </a:moveTo>
                      <a:lnTo>
                        <a:pt x="1" y="2789"/>
                      </a:lnTo>
                      <a:lnTo>
                        <a:pt x="1" y="10115"/>
                      </a:lnTo>
                      <a:lnTo>
                        <a:pt x="8364" y="10115"/>
                      </a:lnTo>
                      <a:lnTo>
                        <a:pt x="8364" y="2789"/>
                      </a:lnTo>
                      <a:lnTo>
                        <a:pt x="636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33"/>
                <p:cNvSpPr/>
                <p:nvPr/>
              </p:nvSpPr>
              <p:spPr>
                <a:xfrm>
                  <a:off x="5909343" y="4083188"/>
                  <a:ext cx="208158" cy="208107"/>
                </a:xfrm>
                <a:custGeom>
                  <a:rect b="b" l="l" r="r" t="t"/>
                  <a:pathLst>
                    <a:path extrusionOk="0" h="4047" w="4048">
                      <a:moveTo>
                        <a:pt x="2025" y="0"/>
                      </a:moveTo>
                      <a:cubicBezTo>
                        <a:pt x="906" y="0"/>
                        <a:pt x="1" y="906"/>
                        <a:pt x="1" y="2024"/>
                      </a:cubicBezTo>
                      <a:cubicBezTo>
                        <a:pt x="1" y="3141"/>
                        <a:pt x="906" y="4047"/>
                        <a:pt x="2025" y="4047"/>
                      </a:cubicBezTo>
                      <a:cubicBezTo>
                        <a:pt x="3142" y="4047"/>
                        <a:pt x="4047" y="3141"/>
                        <a:pt x="4047" y="2024"/>
                      </a:cubicBezTo>
                      <a:cubicBezTo>
                        <a:pt x="4047" y="906"/>
                        <a:pt x="3142" y="0"/>
                        <a:pt x="202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33"/>
                <p:cNvSpPr/>
                <p:nvPr/>
              </p:nvSpPr>
              <p:spPr>
                <a:xfrm>
                  <a:off x="5914427" y="3882174"/>
                  <a:ext cx="198138" cy="61640"/>
                </a:xfrm>
                <a:custGeom>
                  <a:rect b="b" l="l" r="r" t="t"/>
                  <a:pathLst>
                    <a:path extrusionOk="0" h="1358" w="4365">
                      <a:moveTo>
                        <a:pt x="0" y="0"/>
                      </a:moveTo>
                      <a:lnTo>
                        <a:pt x="0" y="1358"/>
                      </a:lnTo>
                      <a:lnTo>
                        <a:pt x="4364" y="1358"/>
                      </a:lnTo>
                      <a:lnTo>
                        <a:pt x="436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33"/>
                <p:cNvSpPr/>
                <p:nvPr/>
              </p:nvSpPr>
              <p:spPr>
                <a:xfrm>
                  <a:off x="5967488" y="4136043"/>
                  <a:ext cx="91874" cy="91869"/>
                </a:xfrm>
                <a:custGeom>
                  <a:rect b="b" l="l" r="r" t="t"/>
                  <a:pathLst>
                    <a:path extrusionOk="0" h="2024" w="2024">
                      <a:moveTo>
                        <a:pt x="589" y="1"/>
                      </a:moveTo>
                      <a:lnTo>
                        <a:pt x="589" y="589"/>
                      </a:lnTo>
                      <a:lnTo>
                        <a:pt x="1" y="589"/>
                      </a:lnTo>
                      <a:lnTo>
                        <a:pt x="1" y="1435"/>
                      </a:lnTo>
                      <a:lnTo>
                        <a:pt x="589" y="1435"/>
                      </a:lnTo>
                      <a:lnTo>
                        <a:pt x="589" y="2024"/>
                      </a:lnTo>
                      <a:lnTo>
                        <a:pt x="1435" y="2024"/>
                      </a:lnTo>
                      <a:lnTo>
                        <a:pt x="1435" y="1435"/>
                      </a:lnTo>
                      <a:lnTo>
                        <a:pt x="2024" y="1435"/>
                      </a:lnTo>
                      <a:lnTo>
                        <a:pt x="2024" y="589"/>
                      </a:lnTo>
                      <a:lnTo>
                        <a:pt x="1435" y="589"/>
                      </a:lnTo>
                      <a:lnTo>
                        <a:pt x="14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55" name="Google Shape;1055;p33"/>
            <p:cNvGrpSpPr/>
            <p:nvPr/>
          </p:nvGrpSpPr>
          <p:grpSpPr>
            <a:xfrm>
              <a:off x="5521266" y="2423704"/>
              <a:ext cx="984329" cy="984381"/>
              <a:chOff x="5521266" y="2423704"/>
              <a:chExt cx="984329" cy="984381"/>
            </a:xfrm>
          </p:grpSpPr>
          <p:sp>
            <p:nvSpPr>
              <p:cNvPr id="1056" name="Google Shape;1056;p33"/>
              <p:cNvSpPr/>
              <p:nvPr/>
            </p:nvSpPr>
            <p:spPr>
              <a:xfrm>
                <a:off x="5521266" y="2423704"/>
                <a:ext cx="984329" cy="984381"/>
              </a:xfrm>
              <a:custGeom>
                <a:rect b="b" l="l" r="r" t="t"/>
                <a:pathLst>
                  <a:path extrusionOk="0" h="19143" w="19142">
                    <a:moveTo>
                      <a:pt x="9572" y="1"/>
                    </a:moveTo>
                    <a:cubicBezTo>
                      <a:pt x="7033" y="1"/>
                      <a:pt x="4599" y="1009"/>
                      <a:pt x="2803" y="2804"/>
                    </a:cubicBezTo>
                    <a:cubicBezTo>
                      <a:pt x="1009" y="4599"/>
                      <a:pt x="1" y="7033"/>
                      <a:pt x="1" y="9572"/>
                    </a:cubicBezTo>
                    <a:cubicBezTo>
                      <a:pt x="1" y="12110"/>
                      <a:pt x="1009" y="14544"/>
                      <a:pt x="2803" y="16339"/>
                    </a:cubicBezTo>
                    <a:cubicBezTo>
                      <a:pt x="4599" y="18134"/>
                      <a:pt x="7033" y="19142"/>
                      <a:pt x="9572" y="19142"/>
                    </a:cubicBezTo>
                    <a:cubicBezTo>
                      <a:pt x="12109" y="19142"/>
                      <a:pt x="14543" y="18134"/>
                      <a:pt x="16339" y="16339"/>
                    </a:cubicBezTo>
                    <a:cubicBezTo>
                      <a:pt x="18134" y="14544"/>
                      <a:pt x="19142" y="12110"/>
                      <a:pt x="19142" y="9572"/>
                    </a:cubicBezTo>
                    <a:cubicBezTo>
                      <a:pt x="19142" y="7033"/>
                      <a:pt x="18134" y="4599"/>
                      <a:pt x="16339" y="2804"/>
                    </a:cubicBezTo>
                    <a:cubicBezTo>
                      <a:pt x="14543" y="1009"/>
                      <a:pt x="12109" y="1"/>
                      <a:pt x="95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7" name="Google Shape;1057;p33"/>
              <p:cNvGrpSpPr/>
              <p:nvPr/>
            </p:nvGrpSpPr>
            <p:grpSpPr>
              <a:xfrm>
                <a:off x="5857942" y="2661731"/>
                <a:ext cx="310671" cy="485348"/>
                <a:chOff x="5751994" y="2519760"/>
                <a:chExt cx="492113" cy="768807"/>
              </a:xfrm>
            </p:grpSpPr>
            <p:sp>
              <p:nvSpPr>
                <p:cNvPr id="1058" name="Google Shape;1058;p33"/>
                <p:cNvSpPr/>
                <p:nvPr/>
              </p:nvSpPr>
              <p:spPr>
                <a:xfrm>
                  <a:off x="5779144" y="2646206"/>
                  <a:ext cx="439714" cy="603032"/>
                </a:xfrm>
                <a:custGeom>
                  <a:rect b="b" l="l" r="r" t="t"/>
                  <a:pathLst>
                    <a:path extrusionOk="0" h="11727" w="8551">
                      <a:moveTo>
                        <a:pt x="0" y="1"/>
                      </a:moveTo>
                      <a:lnTo>
                        <a:pt x="0" y="11726"/>
                      </a:lnTo>
                      <a:lnTo>
                        <a:pt x="8550" y="11726"/>
                      </a:lnTo>
                      <a:lnTo>
                        <a:pt x="855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33"/>
                <p:cNvSpPr/>
                <p:nvPr/>
              </p:nvSpPr>
              <p:spPr>
                <a:xfrm>
                  <a:off x="5876691" y="2519760"/>
                  <a:ext cx="257472" cy="216489"/>
                </a:xfrm>
                <a:custGeom>
                  <a:rect b="b" l="l" r="r" t="t"/>
                  <a:pathLst>
                    <a:path extrusionOk="0" h="4210" w="5007">
                      <a:moveTo>
                        <a:pt x="0" y="0"/>
                      </a:moveTo>
                      <a:lnTo>
                        <a:pt x="0" y="4209"/>
                      </a:lnTo>
                      <a:lnTo>
                        <a:pt x="5007" y="4209"/>
                      </a:lnTo>
                      <a:lnTo>
                        <a:pt x="50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33"/>
                <p:cNvSpPr/>
                <p:nvPr/>
              </p:nvSpPr>
              <p:spPr>
                <a:xfrm>
                  <a:off x="5918599" y="3071619"/>
                  <a:ext cx="160695" cy="177665"/>
                </a:xfrm>
                <a:custGeom>
                  <a:rect b="b" l="l" r="r" t="t"/>
                  <a:pathLst>
                    <a:path extrusionOk="0" h="3455" w="3125">
                      <a:moveTo>
                        <a:pt x="1" y="0"/>
                      </a:moveTo>
                      <a:lnTo>
                        <a:pt x="1" y="3455"/>
                      </a:lnTo>
                      <a:lnTo>
                        <a:pt x="3125" y="3455"/>
                      </a:lnTo>
                      <a:lnTo>
                        <a:pt x="312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33"/>
                <p:cNvSpPr/>
                <p:nvPr/>
              </p:nvSpPr>
              <p:spPr>
                <a:xfrm>
                  <a:off x="5918599" y="3071619"/>
                  <a:ext cx="78471" cy="177665"/>
                </a:xfrm>
                <a:custGeom>
                  <a:rect b="b" l="l" r="r" t="t"/>
                  <a:pathLst>
                    <a:path extrusionOk="0" h="3455" w="1526">
                      <a:moveTo>
                        <a:pt x="1" y="0"/>
                      </a:moveTo>
                      <a:lnTo>
                        <a:pt x="1" y="3455"/>
                      </a:lnTo>
                      <a:lnTo>
                        <a:pt x="1525" y="3455"/>
                      </a:lnTo>
                      <a:lnTo>
                        <a:pt x="152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" name="Google Shape;1062;p33"/>
                <p:cNvSpPr/>
                <p:nvPr/>
              </p:nvSpPr>
              <p:spPr>
                <a:xfrm>
                  <a:off x="5819202" y="2709044"/>
                  <a:ext cx="21906" cy="38001"/>
                </a:xfrm>
                <a:custGeom>
                  <a:rect b="b" l="l" r="r" t="t"/>
                  <a:pathLst>
                    <a:path extrusionOk="0" h="739" w="426">
                      <a:moveTo>
                        <a:pt x="0" y="0"/>
                      </a:moveTo>
                      <a:lnTo>
                        <a:pt x="0" y="738"/>
                      </a:lnTo>
                      <a:lnTo>
                        <a:pt x="426" y="738"/>
                      </a:lnTo>
                      <a:lnTo>
                        <a:pt x="42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" name="Google Shape;1063;p33"/>
                <p:cNvSpPr/>
                <p:nvPr/>
              </p:nvSpPr>
              <p:spPr>
                <a:xfrm>
                  <a:off x="5857510" y="2709044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" name="Google Shape;1064;p33"/>
                <p:cNvSpPr/>
                <p:nvPr/>
              </p:nvSpPr>
              <p:spPr>
                <a:xfrm>
                  <a:off x="5819202" y="2805871"/>
                  <a:ext cx="21906" cy="37950"/>
                </a:xfrm>
                <a:custGeom>
                  <a:rect b="b" l="l" r="r" t="t"/>
                  <a:pathLst>
                    <a:path extrusionOk="0" h="738" w="426">
                      <a:moveTo>
                        <a:pt x="0" y="0"/>
                      </a:moveTo>
                      <a:lnTo>
                        <a:pt x="0" y="738"/>
                      </a:lnTo>
                      <a:lnTo>
                        <a:pt x="426" y="738"/>
                      </a:lnTo>
                      <a:lnTo>
                        <a:pt x="42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" name="Google Shape;1065;p33"/>
                <p:cNvSpPr/>
                <p:nvPr/>
              </p:nvSpPr>
              <p:spPr>
                <a:xfrm>
                  <a:off x="5857510" y="2805871"/>
                  <a:ext cx="21957" cy="37950"/>
                </a:xfrm>
                <a:custGeom>
                  <a:rect b="b" l="l" r="r" t="t"/>
                  <a:pathLst>
                    <a:path extrusionOk="0" h="738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33"/>
                <p:cNvSpPr/>
                <p:nvPr/>
              </p:nvSpPr>
              <p:spPr>
                <a:xfrm>
                  <a:off x="5819202" y="2894008"/>
                  <a:ext cx="21906" cy="38001"/>
                </a:xfrm>
                <a:custGeom>
                  <a:rect b="b" l="l" r="r" t="t"/>
                  <a:pathLst>
                    <a:path extrusionOk="0" h="739" w="426">
                      <a:moveTo>
                        <a:pt x="0" y="1"/>
                      </a:moveTo>
                      <a:lnTo>
                        <a:pt x="0" y="739"/>
                      </a:lnTo>
                      <a:lnTo>
                        <a:pt x="426" y="739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" name="Google Shape;1067;p33"/>
                <p:cNvSpPr/>
                <p:nvPr/>
              </p:nvSpPr>
              <p:spPr>
                <a:xfrm>
                  <a:off x="5857510" y="2894008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" name="Google Shape;1068;p33"/>
                <p:cNvSpPr/>
                <p:nvPr/>
              </p:nvSpPr>
              <p:spPr>
                <a:xfrm>
                  <a:off x="5819202" y="2990886"/>
                  <a:ext cx="21906" cy="38001"/>
                </a:xfrm>
                <a:custGeom>
                  <a:rect b="b" l="l" r="r" t="t"/>
                  <a:pathLst>
                    <a:path extrusionOk="0" h="739" w="426">
                      <a:moveTo>
                        <a:pt x="0" y="1"/>
                      </a:moveTo>
                      <a:lnTo>
                        <a:pt x="0" y="738"/>
                      </a:lnTo>
                      <a:lnTo>
                        <a:pt x="426" y="738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" name="Google Shape;1069;p33"/>
                <p:cNvSpPr/>
                <p:nvPr/>
              </p:nvSpPr>
              <p:spPr>
                <a:xfrm>
                  <a:off x="5857510" y="2990886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" name="Google Shape;1070;p33"/>
                <p:cNvSpPr/>
                <p:nvPr/>
              </p:nvSpPr>
              <p:spPr>
                <a:xfrm>
                  <a:off x="5968787" y="2709044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" name="Google Shape;1071;p33"/>
                <p:cNvSpPr/>
                <p:nvPr/>
              </p:nvSpPr>
              <p:spPr>
                <a:xfrm>
                  <a:off x="6007147" y="2709044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" name="Google Shape;1072;p33"/>
                <p:cNvSpPr/>
                <p:nvPr/>
              </p:nvSpPr>
              <p:spPr>
                <a:xfrm>
                  <a:off x="5968787" y="2805871"/>
                  <a:ext cx="21957" cy="37950"/>
                </a:xfrm>
                <a:custGeom>
                  <a:rect b="b" l="l" r="r" t="t"/>
                  <a:pathLst>
                    <a:path extrusionOk="0" h="738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" name="Google Shape;1073;p33"/>
                <p:cNvSpPr/>
                <p:nvPr/>
              </p:nvSpPr>
              <p:spPr>
                <a:xfrm>
                  <a:off x="6007147" y="2805871"/>
                  <a:ext cx="21957" cy="37950"/>
                </a:xfrm>
                <a:custGeom>
                  <a:rect b="b" l="l" r="r" t="t"/>
                  <a:pathLst>
                    <a:path extrusionOk="0" h="738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" name="Google Shape;1074;p33"/>
                <p:cNvSpPr/>
                <p:nvPr/>
              </p:nvSpPr>
              <p:spPr>
                <a:xfrm>
                  <a:off x="5968787" y="2894008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" name="Google Shape;1075;p33"/>
                <p:cNvSpPr/>
                <p:nvPr/>
              </p:nvSpPr>
              <p:spPr>
                <a:xfrm>
                  <a:off x="6007147" y="2894008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" name="Google Shape;1076;p33"/>
                <p:cNvSpPr/>
                <p:nvPr/>
              </p:nvSpPr>
              <p:spPr>
                <a:xfrm>
                  <a:off x="5968787" y="2990886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" name="Google Shape;1077;p33"/>
                <p:cNvSpPr/>
                <p:nvPr/>
              </p:nvSpPr>
              <p:spPr>
                <a:xfrm>
                  <a:off x="6007147" y="2990886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" name="Google Shape;1078;p33"/>
                <p:cNvSpPr/>
                <p:nvPr/>
              </p:nvSpPr>
              <p:spPr>
                <a:xfrm>
                  <a:off x="6118320" y="2709044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8" y="738"/>
                      </a:lnTo>
                      <a:lnTo>
                        <a:pt x="42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9" name="Google Shape;1079;p33"/>
                <p:cNvSpPr/>
                <p:nvPr/>
              </p:nvSpPr>
              <p:spPr>
                <a:xfrm>
                  <a:off x="6156680" y="2709044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0" name="Google Shape;1080;p33"/>
                <p:cNvSpPr/>
                <p:nvPr/>
              </p:nvSpPr>
              <p:spPr>
                <a:xfrm>
                  <a:off x="6118320" y="2805871"/>
                  <a:ext cx="22009" cy="37950"/>
                </a:xfrm>
                <a:custGeom>
                  <a:rect b="b" l="l" r="r" t="t"/>
                  <a:pathLst>
                    <a:path extrusionOk="0" h="738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8" y="738"/>
                      </a:lnTo>
                      <a:lnTo>
                        <a:pt x="42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1" name="Google Shape;1081;p33"/>
                <p:cNvSpPr/>
                <p:nvPr/>
              </p:nvSpPr>
              <p:spPr>
                <a:xfrm>
                  <a:off x="6156680" y="2805871"/>
                  <a:ext cx="22009" cy="37950"/>
                </a:xfrm>
                <a:custGeom>
                  <a:rect b="b" l="l" r="r" t="t"/>
                  <a:pathLst>
                    <a:path extrusionOk="0" h="738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33"/>
                <p:cNvSpPr/>
                <p:nvPr/>
              </p:nvSpPr>
              <p:spPr>
                <a:xfrm>
                  <a:off x="6118320" y="2894008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8" y="739"/>
                      </a:lnTo>
                      <a:lnTo>
                        <a:pt x="42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33"/>
                <p:cNvSpPr/>
                <p:nvPr/>
              </p:nvSpPr>
              <p:spPr>
                <a:xfrm>
                  <a:off x="6156680" y="2894008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33"/>
                <p:cNvSpPr/>
                <p:nvPr/>
              </p:nvSpPr>
              <p:spPr>
                <a:xfrm>
                  <a:off x="6118320" y="2990886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8"/>
                      </a:lnTo>
                      <a:lnTo>
                        <a:pt x="428" y="738"/>
                      </a:lnTo>
                      <a:lnTo>
                        <a:pt x="42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33"/>
                <p:cNvSpPr/>
                <p:nvPr/>
              </p:nvSpPr>
              <p:spPr>
                <a:xfrm>
                  <a:off x="6156680" y="2990886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33"/>
                <p:cNvSpPr/>
                <p:nvPr/>
              </p:nvSpPr>
              <p:spPr>
                <a:xfrm>
                  <a:off x="6118320" y="3080412"/>
                  <a:ext cx="22009" cy="37950"/>
                </a:xfrm>
                <a:custGeom>
                  <a:rect b="b" l="l" r="r" t="t"/>
                  <a:pathLst>
                    <a:path extrusionOk="0" h="738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8" y="738"/>
                      </a:lnTo>
                      <a:lnTo>
                        <a:pt x="42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33"/>
                <p:cNvSpPr/>
                <p:nvPr/>
              </p:nvSpPr>
              <p:spPr>
                <a:xfrm>
                  <a:off x="6156680" y="3080412"/>
                  <a:ext cx="22009" cy="37950"/>
                </a:xfrm>
                <a:custGeom>
                  <a:rect b="b" l="l" r="r" t="t"/>
                  <a:pathLst>
                    <a:path extrusionOk="0" h="738" w="428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33"/>
                <p:cNvSpPr/>
                <p:nvPr/>
              </p:nvSpPr>
              <p:spPr>
                <a:xfrm>
                  <a:off x="6118320" y="3177290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8" y="739"/>
                      </a:lnTo>
                      <a:lnTo>
                        <a:pt x="42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" name="Google Shape;1089;p33"/>
                <p:cNvSpPr/>
                <p:nvPr/>
              </p:nvSpPr>
              <p:spPr>
                <a:xfrm>
                  <a:off x="6156680" y="3177290"/>
                  <a:ext cx="22009" cy="38001"/>
                </a:xfrm>
                <a:custGeom>
                  <a:rect b="b" l="l" r="r" t="t"/>
                  <a:pathLst>
                    <a:path extrusionOk="0" h="739" w="428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" name="Google Shape;1090;p33"/>
                <p:cNvSpPr/>
                <p:nvPr/>
              </p:nvSpPr>
              <p:spPr>
                <a:xfrm>
                  <a:off x="5819202" y="3080412"/>
                  <a:ext cx="21906" cy="37950"/>
                </a:xfrm>
                <a:custGeom>
                  <a:rect b="b" l="l" r="r" t="t"/>
                  <a:pathLst>
                    <a:path extrusionOk="0" h="738" w="426">
                      <a:moveTo>
                        <a:pt x="0" y="0"/>
                      </a:moveTo>
                      <a:lnTo>
                        <a:pt x="0" y="738"/>
                      </a:lnTo>
                      <a:lnTo>
                        <a:pt x="426" y="738"/>
                      </a:lnTo>
                      <a:lnTo>
                        <a:pt x="42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1" name="Google Shape;1091;p33"/>
                <p:cNvSpPr/>
                <p:nvPr/>
              </p:nvSpPr>
              <p:spPr>
                <a:xfrm>
                  <a:off x="5857510" y="3080412"/>
                  <a:ext cx="21957" cy="37950"/>
                </a:xfrm>
                <a:custGeom>
                  <a:rect b="b" l="l" r="r" t="t"/>
                  <a:pathLst>
                    <a:path extrusionOk="0" h="738" w="427">
                      <a:moveTo>
                        <a:pt x="1" y="0"/>
                      </a:moveTo>
                      <a:lnTo>
                        <a:pt x="1" y="738"/>
                      </a:lnTo>
                      <a:lnTo>
                        <a:pt x="427" y="738"/>
                      </a:lnTo>
                      <a:lnTo>
                        <a:pt x="4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2" name="Google Shape;1092;p33"/>
                <p:cNvSpPr/>
                <p:nvPr/>
              </p:nvSpPr>
              <p:spPr>
                <a:xfrm>
                  <a:off x="5819202" y="3177290"/>
                  <a:ext cx="21906" cy="38001"/>
                </a:xfrm>
                <a:custGeom>
                  <a:rect b="b" l="l" r="r" t="t"/>
                  <a:pathLst>
                    <a:path extrusionOk="0" h="739" w="426">
                      <a:moveTo>
                        <a:pt x="0" y="1"/>
                      </a:moveTo>
                      <a:lnTo>
                        <a:pt x="0" y="739"/>
                      </a:lnTo>
                      <a:lnTo>
                        <a:pt x="426" y="739"/>
                      </a:lnTo>
                      <a:lnTo>
                        <a:pt x="42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3" name="Google Shape;1093;p33"/>
                <p:cNvSpPr/>
                <p:nvPr/>
              </p:nvSpPr>
              <p:spPr>
                <a:xfrm>
                  <a:off x="5857510" y="3177290"/>
                  <a:ext cx="21957" cy="38001"/>
                </a:xfrm>
                <a:custGeom>
                  <a:rect b="b" l="l" r="r" t="t"/>
                  <a:pathLst>
                    <a:path extrusionOk="0" h="739" w="427">
                      <a:moveTo>
                        <a:pt x="1" y="1"/>
                      </a:moveTo>
                      <a:lnTo>
                        <a:pt x="1" y="739"/>
                      </a:lnTo>
                      <a:lnTo>
                        <a:pt x="427" y="739"/>
                      </a:lnTo>
                      <a:lnTo>
                        <a:pt x="4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" name="Google Shape;1094;p33"/>
                <p:cNvSpPr/>
                <p:nvPr/>
              </p:nvSpPr>
              <p:spPr>
                <a:xfrm>
                  <a:off x="5938499" y="2551127"/>
                  <a:ext cx="120894" cy="120997"/>
                </a:xfrm>
                <a:custGeom>
                  <a:rect b="b" l="l" r="r" t="t"/>
                  <a:pathLst>
                    <a:path extrusionOk="0" h="2353" w="2351">
                      <a:moveTo>
                        <a:pt x="1176" y="1"/>
                      </a:moveTo>
                      <a:cubicBezTo>
                        <a:pt x="527" y="1"/>
                        <a:pt x="1" y="528"/>
                        <a:pt x="1" y="1176"/>
                      </a:cubicBezTo>
                      <a:cubicBezTo>
                        <a:pt x="1" y="1826"/>
                        <a:pt x="527" y="2352"/>
                        <a:pt x="1176" y="2352"/>
                      </a:cubicBezTo>
                      <a:cubicBezTo>
                        <a:pt x="1825" y="2352"/>
                        <a:pt x="2351" y="1826"/>
                        <a:pt x="2351" y="1176"/>
                      </a:cubicBezTo>
                      <a:cubicBezTo>
                        <a:pt x="2351" y="528"/>
                        <a:pt x="1825" y="1"/>
                        <a:pt x="11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" name="Google Shape;1095;p33"/>
                <p:cNvSpPr/>
                <p:nvPr/>
              </p:nvSpPr>
              <p:spPr>
                <a:xfrm>
                  <a:off x="5968735" y="2581363"/>
                  <a:ext cx="60524" cy="60473"/>
                </a:xfrm>
                <a:custGeom>
                  <a:rect b="b" l="l" r="r" t="t"/>
                  <a:pathLst>
                    <a:path extrusionOk="0" h="1176" w="1177">
                      <a:moveTo>
                        <a:pt x="343" y="0"/>
                      </a:moveTo>
                      <a:lnTo>
                        <a:pt x="343" y="342"/>
                      </a:lnTo>
                      <a:lnTo>
                        <a:pt x="1" y="342"/>
                      </a:lnTo>
                      <a:lnTo>
                        <a:pt x="1" y="834"/>
                      </a:lnTo>
                      <a:lnTo>
                        <a:pt x="343" y="834"/>
                      </a:lnTo>
                      <a:lnTo>
                        <a:pt x="343" y="1176"/>
                      </a:lnTo>
                      <a:lnTo>
                        <a:pt x="835" y="1176"/>
                      </a:lnTo>
                      <a:lnTo>
                        <a:pt x="835" y="834"/>
                      </a:lnTo>
                      <a:lnTo>
                        <a:pt x="1177" y="834"/>
                      </a:lnTo>
                      <a:lnTo>
                        <a:pt x="1177" y="342"/>
                      </a:lnTo>
                      <a:lnTo>
                        <a:pt x="835" y="342"/>
                      </a:lnTo>
                      <a:lnTo>
                        <a:pt x="83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" name="Google Shape;1096;p33"/>
                <p:cNvSpPr/>
                <p:nvPr/>
              </p:nvSpPr>
              <p:spPr>
                <a:xfrm>
                  <a:off x="5981076" y="3147774"/>
                  <a:ext cx="7456" cy="29259"/>
                </a:xfrm>
                <a:custGeom>
                  <a:rect b="b" l="l" r="r" t="t"/>
                  <a:pathLst>
                    <a:path extrusionOk="0" h="569" w="145">
                      <a:moveTo>
                        <a:pt x="0" y="1"/>
                      </a:moveTo>
                      <a:lnTo>
                        <a:pt x="0" y="569"/>
                      </a:lnTo>
                      <a:lnTo>
                        <a:pt x="145" y="569"/>
                      </a:lnTo>
                      <a:lnTo>
                        <a:pt x="14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" name="Google Shape;1097;p33"/>
                <p:cNvSpPr/>
                <p:nvPr/>
              </p:nvSpPr>
              <p:spPr>
                <a:xfrm>
                  <a:off x="6005399" y="3147774"/>
                  <a:ext cx="7456" cy="29259"/>
                </a:xfrm>
                <a:custGeom>
                  <a:rect b="b" l="l" r="r" t="t"/>
                  <a:pathLst>
                    <a:path extrusionOk="0" h="569" w="145">
                      <a:moveTo>
                        <a:pt x="0" y="1"/>
                      </a:moveTo>
                      <a:lnTo>
                        <a:pt x="0" y="569"/>
                      </a:lnTo>
                      <a:lnTo>
                        <a:pt x="144" y="569"/>
                      </a:lnTo>
                      <a:lnTo>
                        <a:pt x="14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" name="Google Shape;1098;p33"/>
                <p:cNvSpPr/>
                <p:nvPr/>
              </p:nvSpPr>
              <p:spPr>
                <a:xfrm>
                  <a:off x="5751994" y="3249178"/>
                  <a:ext cx="492113" cy="39390"/>
                </a:xfrm>
                <a:custGeom>
                  <a:rect b="b" l="l" r="r" t="t"/>
                  <a:pathLst>
                    <a:path extrusionOk="0" h="766" w="9570">
                      <a:moveTo>
                        <a:pt x="0" y="0"/>
                      </a:moveTo>
                      <a:lnTo>
                        <a:pt x="0" y="766"/>
                      </a:lnTo>
                      <a:lnTo>
                        <a:pt x="9569" y="766"/>
                      </a:lnTo>
                      <a:lnTo>
                        <a:pt x="956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099" name="Google Shape;1099;p33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THANK YOU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5"/>
          <p:cNvSpPr/>
          <p:nvPr/>
        </p:nvSpPr>
        <p:spPr>
          <a:xfrm>
            <a:off x="638325" y="3641219"/>
            <a:ext cx="1500787" cy="837542"/>
          </a:xfrm>
          <a:custGeom>
            <a:rect b="b" l="l" r="r" t="t"/>
            <a:pathLst>
              <a:path extrusionOk="0" h="6415" w="11495">
                <a:moveTo>
                  <a:pt x="1" y="1"/>
                </a:moveTo>
                <a:lnTo>
                  <a:pt x="1" y="5042"/>
                </a:lnTo>
                <a:cubicBezTo>
                  <a:pt x="1" y="5628"/>
                  <a:pt x="330" y="6151"/>
                  <a:pt x="833" y="6414"/>
                </a:cubicBezTo>
                <a:cubicBezTo>
                  <a:pt x="1401" y="4232"/>
                  <a:pt x="3386" y="2621"/>
                  <a:pt x="5748" y="2621"/>
                </a:cubicBezTo>
                <a:cubicBezTo>
                  <a:pt x="8108" y="2621"/>
                  <a:pt x="10093" y="4233"/>
                  <a:pt x="10662" y="6414"/>
                </a:cubicBezTo>
                <a:cubicBezTo>
                  <a:pt x="11166" y="6151"/>
                  <a:pt x="11494" y="5628"/>
                  <a:pt x="11494" y="5042"/>
                </a:cubicBezTo>
                <a:lnTo>
                  <a:pt x="114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5"/>
          <p:cNvSpPr/>
          <p:nvPr/>
        </p:nvSpPr>
        <p:spPr>
          <a:xfrm>
            <a:off x="2288100" y="2560822"/>
            <a:ext cx="295457" cy="444948"/>
          </a:xfrm>
          <a:custGeom>
            <a:rect b="b" l="l" r="r" t="t"/>
            <a:pathLst>
              <a:path extrusionOk="0" h="3408" w="2263">
                <a:moveTo>
                  <a:pt x="561" y="0"/>
                </a:moveTo>
                <a:lnTo>
                  <a:pt x="0" y="561"/>
                </a:lnTo>
                <a:lnTo>
                  <a:pt x="1145" y="1704"/>
                </a:lnTo>
                <a:lnTo>
                  <a:pt x="0" y="2848"/>
                </a:lnTo>
                <a:lnTo>
                  <a:pt x="561" y="3407"/>
                </a:lnTo>
                <a:lnTo>
                  <a:pt x="2262" y="1704"/>
                </a:lnTo>
                <a:lnTo>
                  <a:pt x="561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5"/>
          <p:cNvSpPr/>
          <p:nvPr/>
        </p:nvSpPr>
        <p:spPr>
          <a:xfrm>
            <a:off x="4426306" y="2560822"/>
            <a:ext cx="295588" cy="444948"/>
          </a:xfrm>
          <a:custGeom>
            <a:rect b="b" l="l" r="r" t="t"/>
            <a:pathLst>
              <a:path extrusionOk="0" h="3408" w="2264">
                <a:moveTo>
                  <a:pt x="560" y="0"/>
                </a:moveTo>
                <a:lnTo>
                  <a:pt x="0" y="561"/>
                </a:lnTo>
                <a:lnTo>
                  <a:pt x="1144" y="1704"/>
                </a:lnTo>
                <a:lnTo>
                  <a:pt x="0" y="2848"/>
                </a:lnTo>
                <a:lnTo>
                  <a:pt x="560" y="3407"/>
                </a:lnTo>
                <a:lnTo>
                  <a:pt x="2263" y="1704"/>
                </a:lnTo>
                <a:lnTo>
                  <a:pt x="560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5"/>
          <p:cNvSpPr/>
          <p:nvPr/>
        </p:nvSpPr>
        <p:spPr>
          <a:xfrm>
            <a:off x="6564382" y="2560822"/>
            <a:ext cx="295588" cy="444948"/>
          </a:xfrm>
          <a:custGeom>
            <a:rect b="b" l="l" r="r" t="t"/>
            <a:pathLst>
              <a:path extrusionOk="0" h="3408" w="2264">
                <a:moveTo>
                  <a:pt x="561" y="0"/>
                </a:moveTo>
                <a:lnTo>
                  <a:pt x="0" y="561"/>
                </a:lnTo>
                <a:lnTo>
                  <a:pt x="1145" y="1704"/>
                </a:lnTo>
                <a:lnTo>
                  <a:pt x="0" y="2848"/>
                </a:lnTo>
                <a:lnTo>
                  <a:pt x="561" y="3407"/>
                </a:lnTo>
                <a:lnTo>
                  <a:pt x="2264" y="1704"/>
                </a:lnTo>
                <a:lnTo>
                  <a:pt x="561" y="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2" name="Google Shape;312;p15"/>
          <p:cNvGrpSpPr/>
          <p:nvPr/>
        </p:nvGrpSpPr>
        <p:grpSpPr>
          <a:xfrm>
            <a:off x="638325" y="1119624"/>
            <a:ext cx="1500787" cy="3526902"/>
            <a:chOff x="638325" y="1119624"/>
            <a:chExt cx="1500787" cy="3526902"/>
          </a:xfrm>
        </p:grpSpPr>
        <p:sp>
          <p:nvSpPr>
            <p:cNvPr id="313" name="Google Shape;313;p15"/>
            <p:cNvSpPr/>
            <p:nvPr/>
          </p:nvSpPr>
          <p:spPr>
            <a:xfrm>
              <a:off x="638325" y="1709822"/>
              <a:ext cx="1500787" cy="2479204"/>
            </a:xfrm>
            <a:custGeom>
              <a:rect b="b" l="l" r="r" t="t"/>
              <a:pathLst>
                <a:path extrusionOk="0" h="18989" w="11495">
                  <a:moveTo>
                    <a:pt x="1" y="1"/>
                  </a:moveTo>
                  <a:lnTo>
                    <a:pt x="1" y="18914"/>
                  </a:lnTo>
                  <a:cubicBezTo>
                    <a:pt x="1" y="18955"/>
                    <a:pt x="34" y="18989"/>
                    <a:pt x="75" y="18989"/>
                  </a:cubicBezTo>
                  <a:lnTo>
                    <a:pt x="11422" y="18989"/>
                  </a:lnTo>
                  <a:cubicBezTo>
                    <a:pt x="11460" y="18989"/>
                    <a:pt x="11494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5"/>
            <p:cNvSpPr/>
            <p:nvPr/>
          </p:nvSpPr>
          <p:spPr>
            <a:xfrm>
              <a:off x="864102" y="1119624"/>
              <a:ext cx="1049100" cy="1049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5"/>
            <p:cNvSpPr/>
            <p:nvPr/>
          </p:nvSpPr>
          <p:spPr>
            <a:xfrm>
              <a:off x="638325" y="3276691"/>
              <a:ext cx="1500657" cy="1369836"/>
            </a:xfrm>
            <a:custGeom>
              <a:rect b="b" l="l" r="r" t="t"/>
              <a:pathLst>
                <a:path extrusionOk="0" h="10492" w="11494">
                  <a:moveTo>
                    <a:pt x="1" y="0"/>
                  </a:moveTo>
                  <a:lnTo>
                    <a:pt x="1" y="7834"/>
                  </a:lnTo>
                  <a:cubicBezTo>
                    <a:pt x="1" y="8536"/>
                    <a:pt x="474" y="9152"/>
                    <a:pt x="1152" y="9332"/>
                  </a:cubicBezTo>
                  <a:lnTo>
                    <a:pt x="5303" y="10434"/>
                  </a:lnTo>
                  <a:cubicBezTo>
                    <a:pt x="5449" y="10472"/>
                    <a:pt x="5598" y="10492"/>
                    <a:pt x="5747" y="10492"/>
                  </a:cubicBezTo>
                  <a:cubicBezTo>
                    <a:pt x="5896" y="10492"/>
                    <a:pt x="6045" y="10472"/>
                    <a:pt x="6191" y="10434"/>
                  </a:cubicBezTo>
                  <a:lnTo>
                    <a:pt x="10342" y="9332"/>
                  </a:lnTo>
                  <a:cubicBezTo>
                    <a:pt x="11020" y="9152"/>
                    <a:pt x="11493" y="8536"/>
                    <a:pt x="11493" y="7834"/>
                  </a:cubicBezTo>
                  <a:lnTo>
                    <a:pt x="114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6" name="Google Shape;316;p15"/>
            <p:cNvGrpSpPr/>
            <p:nvPr/>
          </p:nvGrpSpPr>
          <p:grpSpPr>
            <a:xfrm>
              <a:off x="1104679" y="1360467"/>
              <a:ext cx="568249" cy="567948"/>
              <a:chOff x="2472934" y="3578901"/>
              <a:chExt cx="156525" cy="156442"/>
            </a:xfrm>
          </p:grpSpPr>
          <p:sp>
            <p:nvSpPr>
              <p:cNvPr id="317" name="Google Shape;317;p15"/>
              <p:cNvSpPr/>
              <p:nvPr/>
            </p:nvSpPr>
            <p:spPr>
              <a:xfrm>
                <a:off x="2472934" y="3578901"/>
                <a:ext cx="156525" cy="156442"/>
              </a:xfrm>
              <a:custGeom>
                <a:rect b="b" l="l" r="r" t="t"/>
                <a:pathLst>
                  <a:path extrusionOk="0" h="1889" w="1890">
                    <a:moveTo>
                      <a:pt x="945" y="127"/>
                    </a:moveTo>
                    <a:cubicBezTo>
                      <a:pt x="1396" y="127"/>
                      <a:pt x="1764" y="495"/>
                      <a:pt x="1764" y="946"/>
                    </a:cubicBezTo>
                    <a:cubicBezTo>
                      <a:pt x="1765" y="1397"/>
                      <a:pt x="1396" y="1764"/>
                      <a:pt x="945" y="1764"/>
                    </a:cubicBezTo>
                    <a:cubicBezTo>
                      <a:pt x="493" y="1764"/>
                      <a:pt x="126" y="1397"/>
                      <a:pt x="126" y="946"/>
                    </a:cubicBezTo>
                    <a:cubicBezTo>
                      <a:pt x="126" y="495"/>
                      <a:pt x="493" y="127"/>
                      <a:pt x="945" y="127"/>
                    </a:cubicBezTo>
                    <a:close/>
                    <a:moveTo>
                      <a:pt x="945" y="0"/>
                    </a:moveTo>
                    <a:cubicBezTo>
                      <a:pt x="424" y="0"/>
                      <a:pt x="1" y="424"/>
                      <a:pt x="1" y="945"/>
                    </a:cubicBezTo>
                    <a:cubicBezTo>
                      <a:pt x="1" y="1466"/>
                      <a:pt x="424" y="1888"/>
                      <a:pt x="945" y="1888"/>
                    </a:cubicBezTo>
                    <a:cubicBezTo>
                      <a:pt x="1465" y="1888"/>
                      <a:pt x="1888" y="1466"/>
                      <a:pt x="1888" y="945"/>
                    </a:cubicBezTo>
                    <a:cubicBezTo>
                      <a:pt x="1889" y="424"/>
                      <a:pt x="1465" y="0"/>
                      <a:pt x="9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5"/>
              <p:cNvSpPr/>
              <p:nvPr/>
            </p:nvSpPr>
            <p:spPr>
              <a:xfrm>
                <a:off x="2515006" y="3621055"/>
                <a:ext cx="72217" cy="72217"/>
              </a:xfrm>
              <a:custGeom>
                <a:rect b="b" l="l" r="r" t="t"/>
                <a:pathLst>
                  <a:path extrusionOk="0" h="872" w="872">
                    <a:moveTo>
                      <a:pt x="382" y="1"/>
                    </a:moveTo>
                    <a:cubicBezTo>
                      <a:pt x="363" y="1"/>
                      <a:pt x="351" y="13"/>
                      <a:pt x="351" y="32"/>
                    </a:cubicBezTo>
                    <a:lnTo>
                      <a:pt x="351" y="348"/>
                    </a:lnTo>
                    <a:cubicBezTo>
                      <a:pt x="351" y="354"/>
                      <a:pt x="347" y="358"/>
                      <a:pt x="341" y="358"/>
                    </a:cubicBezTo>
                    <a:lnTo>
                      <a:pt x="31" y="358"/>
                    </a:lnTo>
                    <a:cubicBezTo>
                      <a:pt x="13" y="358"/>
                      <a:pt x="0" y="370"/>
                      <a:pt x="0" y="388"/>
                    </a:cubicBezTo>
                    <a:lnTo>
                      <a:pt x="0" y="497"/>
                    </a:lnTo>
                    <a:cubicBezTo>
                      <a:pt x="0" y="515"/>
                      <a:pt x="13" y="528"/>
                      <a:pt x="31" y="528"/>
                    </a:cubicBezTo>
                    <a:lnTo>
                      <a:pt x="341" y="528"/>
                    </a:lnTo>
                    <a:cubicBezTo>
                      <a:pt x="347" y="528"/>
                      <a:pt x="351" y="531"/>
                      <a:pt x="351" y="538"/>
                    </a:cubicBezTo>
                    <a:lnTo>
                      <a:pt x="351" y="841"/>
                    </a:lnTo>
                    <a:cubicBezTo>
                      <a:pt x="351" y="858"/>
                      <a:pt x="363" y="872"/>
                      <a:pt x="382" y="872"/>
                    </a:cubicBezTo>
                    <a:lnTo>
                      <a:pt x="490" y="872"/>
                    </a:lnTo>
                    <a:cubicBezTo>
                      <a:pt x="509" y="872"/>
                      <a:pt x="521" y="858"/>
                      <a:pt x="521" y="841"/>
                    </a:cubicBezTo>
                    <a:lnTo>
                      <a:pt x="521" y="538"/>
                    </a:lnTo>
                    <a:cubicBezTo>
                      <a:pt x="521" y="531"/>
                      <a:pt x="525" y="528"/>
                      <a:pt x="531" y="528"/>
                    </a:cubicBezTo>
                    <a:lnTo>
                      <a:pt x="841" y="528"/>
                    </a:lnTo>
                    <a:cubicBezTo>
                      <a:pt x="859" y="528"/>
                      <a:pt x="872" y="515"/>
                      <a:pt x="872" y="497"/>
                    </a:cubicBezTo>
                    <a:lnTo>
                      <a:pt x="872" y="388"/>
                    </a:lnTo>
                    <a:cubicBezTo>
                      <a:pt x="872" y="369"/>
                      <a:pt x="860" y="358"/>
                      <a:pt x="841" y="358"/>
                    </a:cubicBezTo>
                    <a:lnTo>
                      <a:pt x="531" y="358"/>
                    </a:lnTo>
                    <a:cubicBezTo>
                      <a:pt x="525" y="358"/>
                      <a:pt x="521" y="354"/>
                      <a:pt x="521" y="348"/>
                    </a:cubicBezTo>
                    <a:lnTo>
                      <a:pt x="521" y="32"/>
                    </a:lnTo>
                    <a:cubicBezTo>
                      <a:pt x="521" y="13"/>
                      <a:pt x="509" y="1"/>
                      <a:pt x="49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9" name="Google Shape;319;p15"/>
          <p:cNvGrpSpPr/>
          <p:nvPr/>
        </p:nvGrpSpPr>
        <p:grpSpPr>
          <a:xfrm>
            <a:off x="2762430" y="1119684"/>
            <a:ext cx="1500657" cy="3526843"/>
            <a:chOff x="2762430" y="1119684"/>
            <a:chExt cx="1500657" cy="3526843"/>
          </a:xfrm>
        </p:grpSpPr>
        <p:sp>
          <p:nvSpPr>
            <p:cNvPr id="320" name="Google Shape;320;p15"/>
            <p:cNvSpPr/>
            <p:nvPr/>
          </p:nvSpPr>
          <p:spPr>
            <a:xfrm>
              <a:off x="2762430" y="1709822"/>
              <a:ext cx="1500657" cy="2479204"/>
            </a:xfrm>
            <a:custGeom>
              <a:rect b="b" l="l" r="r" t="t"/>
              <a:pathLst>
                <a:path extrusionOk="0" h="18989" w="11494">
                  <a:moveTo>
                    <a:pt x="0" y="1"/>
                  </a:moveTo>
                  <a:lnTo>
                    <a:pt x="0" y="18914"/>
                  </a:lnTo>
                  <a:cubicBezTo>
                    <a:pt x="0" y="18955"/>
                    <a:pt x="34" y="18989"/>
                    <a:pt x="75" y="18989"/>
                  </a:cubicBezTo>
                  <a:lnTo>
                    <a:pt x="11421" y="18989"/>
                  </a:lnTo>
                  <a:cubicBezTo>
                    <a:pt x="11462" y="18989"/>
                    <a:pt x="11494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5"/>
            <p:cNvSpPr/>
            <p:nvPr/>
          </p:nvSpPr>
          <p:spPr>
            <a:xfrm>
              <a:off x="2988340" y="1119684"/>
              <a:ext cx="1049100" cy="1049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2762691" y="3276691"/>
              <a:ext cx="1500396" cy="1369836"/>
            </a:xfrm>
            <a:custGeom>
              <a:rect b="b" l="l" r="r" t="t"/>
              <a:pathLst>
                <a:path extrusionOk="0" h="10492" w="11492">
                  <a:moveTo>
                    <a:pt x="0" y="0"/>
                  </a:moveTo>
                  <a:lnTo>
                    <a:pt x="0" y="7834"/>
                  </a:lnTo>
                  <a:cubicBezTo>
                    <a:pt x="0" y="8536"/>
                    <a:pt x="473" y="9152"/>
                    <a:pt x="1152" y="9332"/>
                  </a:cubicBezTo>
                  <a:lnTo>
                    <a:pt x="5302" y="10434"/>
                  </a:lnTo>
                  <a:cubicBezTo>
                    <a:pt x="5447" y="10472"/>
                    <a:pt x="5597" y="10492"/>
                    <a:pt x="5746" y="10492"/>
                  </a:cubicBezTo>
                  <a:cubicBezTo>
                    <a:pt x="5896" y="10492"/>
                    <a:pt x="6045" y="10472"/>
                    <a:pt x="6191" y="10434"/>
                  </a:cubicBezTo>
                  <a:lnTo>
                    <a:pt x="10341" y="9332"/>
                  </a:lnTo>
                  <a:cubicBezTo>
                    <a:pt x="11020" y="9152"/>
                    <a:pt x="11492" y="8536"/>
                    <a:pt x="11492" y="7834"/>
                  </a:cubicBezTo>
                  <a:lnTo>
                    <a:pt x="11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5"/>
            <p:cNvSpPr/>
            <p:nvPr/>
          </p:nvSpPr>
          <p:spPr>
            <a:xfrm>
              <a:off x="3299945" y="1302603"/>
              <a:ext cx="456907" cy="683167"/>
            </a:xfrm>
            <a:custGeom>
              <a:rect b="b" l="l" r="r" t="t"/>
              <a:pathLst>
                <a:path extrusionOk="0" h="1884" w="1260">
                  <a:moveTo>
                    <a:pt x="492" y="59"/>
                  </a:moveTo>
                  <a:cubicBezTo>
                    <a:pt x="529" y="59"/>
                    <a:pt x="562" y="91"/>
                    <a:pt x="562" y="130"/>
                  </a:cubicBezTo>
                  <a:cubicBezTo>
                    <a:pt x="562" y="168"/>
                    <a:pt x="529" y="200"/>
                    <a:pt x="492" y="200"/>
                  </a:cubicBezTo>
                  <a:cubicBezTo>
                    <a:pt x="453" y="200"/>
                    <a:pt x="421" y="168"/>
                    <a:pt x="421" y="130"/>
                  </a:cubicBezTo>
                  <a:cubicBezTo>
                    <a:pt x="421" y="91"/>
                    <a:pt x="453" y="59"/>
                    <a:pt x="492" y="59"/>
                  </a:cubicBezTo>
                  <a:close/>
                  <a:moveTo>
                    <a:pt x="805" y="259"/>
                  </a:moveTo>
                  <a:cubicBezTo>
                    <a:pt x="888" y="259"/>
                    <a:pt x="956" y="326"/>
                    <a:pt x="956" y="409"/>
                  </a:cubicBezTo>
                  <a:lnTo>
                    <a:pt x="956" y="545"/>
                  </a:lnTo>
                  <a:lnTo>
                    <a:pt x="58" y="545"/>
                  </a:lnTo>
                  <a:lnTo>
                    <a:pt x="58" y="409"/>
                  </a:lnTo>
                  <a:cubicBezTo>
                    <a:pt x="58" y="326"/>
                    <a:pt x="125" y="259"/>
                    <a:pt x="209" y="259"/>
                  </a:cubicBezTo>
                  <a:close/>
                  <a:moveTo>
                    <a:pt x="252" y="728"/>
                  </a:moveTo>
                  <a:lnTo>
                    <a:pt x="252" y="787"/>
                  </a:lnTo>
                  <a:lnTo>
                    <a:pt x="59" y="787"/>
                  </a:lnTo>
                  <a:lnTo>
                    <a:pt x="59" y="728"/>
                  </a:lnTo>
                  <a:close/>
                  <a:moveTo>
                    <a:pt x="251" y="920"/>
                  </a:moveTo>
                  <a:lnTo>
                    <a:pt x="251" y="979"/>
                  </a:lnTo>
                  <a:lnTo>
                    <a:pt x="58" y="979"/>
                  </a:lnTo>
                  <a:lnTo>
                    <a:pt x="58" y="920"/>
                  </a:lnTo>
                  <a:close/>
                  <a:moveTo>
                    <a:pt x="252" y="1110"/>
                  </a:moveTo>
                  <a:lnTo>
                    <a:pt x="252" y="1170"/>
                  </a:lnTo>
                  <a:lnTo>
                    <a:pt x="59" y="1170"/>
                  </a:lnTo>
                  <a:lnTo>
                    <a:pt x="59" y="1110"/>
                  </a:lnTo>
                  <a:close/>
                  <a:moveTo>
                    <a:pt x="630" y="1484"/>
                  </a:moveTo>
                  <a:lnTo>
                    <a:pt x="630" y="1570"/>
                  </a:lnTo>
                  <a:lnTo>
                    <a:pt x="384" y="1570"/>
                  </a:lnTo>
                  <a:lnTo>
                    <a:pt x="384" y="1484"/>
                  </a:lnTo>
                  <a:close/>
                  <a:moveTo>
                    <a:pt x="492" y="0"/>
                  </a:moveTo>
                  <a:cubicBezTo>
                    <a:pt x="420" y="0"/>
                    <a:pt x="363" y="59"/>
                    <a:pt x="363" y="130"/>
                  </a:cubicBezTo>
                  <a:cubicBezTo>
                    <a:pt x="363" y="156"/>
                    <a:pt x="370" y="179"/>
                    <a:pt x="383" y="200"/>
                  </a:cubicBezTo>
                  <a:lnTo>
                    <a:pt x="210" y="200"/>
                  </a:lnTo>
                  <a:cubicBezTo>
                    <a:pt x="94" y="200"/>
                    <a:pt x="0" y="295"/>
                    <a:pt x="0" y="409"/>
                  </a:cubicBezTo>
                  <a:lnTo>
                    <a:pt x="0" y="1273"/>
                  </a:lnTo>
                  <a:cubicBezTo>
                    <a:pt x="0" y="1390"/>
                    <a:pt x="95" y="1483"/>
                    <a:pt x="210" y="1483"/>
                  </a:cubicBezTo>
                  <a:lnTo>
                    <a:pt x="327" y="1483"/>
                  </a:lnTo>
                  <a:lnTo>
                    <a:pt x="327" y="1628"/>
                  </a:lnTo>
                  <a:lnTo>
                    <a:pt x="481" y="1628"/>
                  </a:lnTo>
                  <a:lnTo>
                    <a:pt x="481" y="1884"/>
                  </a:lnTo>
                  <a:lnTo>
                    <a:pt x="540" y="1884"/>
                  </a:lnTo>
                  <a:lnTo>
                    <a:pt x="540" y="1628"/>
                  </a:lnTo>
                  <a:lnTo>
                    <a:pt x="690" y="1628"/>
                  </a:lnTo>
                  <a:lnTo>
                    <a:pt x="690" y="1483"/>
                  </a:lnTo>
                  <a:lnTo>
                    <a:pt x="806" y="1483"/>
                  </a:lnTo>
                  <a:cubicBezTo>
                    <a:pt x="922" y="1483"/>
                    <a:pt x="1015" y="1389"/>
                    <a:pt x="1015" y="1273"/>
                  </a:cubicBezTo>
                  <a:lnTo>
                    <a:pt x="1015" y="409"/>
                  </a:lnTo>
                  <a:cubicBezTo>
                    <a:pt x="1015" y="293"/>
                    <a:pt x="921" y="200"/>
                    <a:pt x="806" y="200"/>
                  </a:cubicBezTo>
                  <a:lnTo>
                    <a:pt x="601" y="200"/>
                  </a:lnTo>
                  <a:cubicBezTo>
                    <a:pt x="613" y="182"/>
                    <a:pt x="620" y="161"/>
                    <a:pt x="621" y="137"/>
                  </a:cubicBezTo>
                  <a:lnTo>
                    <a:pt x="1074" y="137"/>
                  </a:lnTo>
                  <a:cubicBezTo>
                    <a:pt x="1143" y="137"/>
                    <a:pt x="1202" y="194"/>
                    <a:pt x="1202" y="265"/>
                  </a:cubicBezTo>
                  <a:lnTo>
                    <a:pt x="1202" y="1575"/>
                  </a:lnTo>
                  <a:lnTo>
                    <a:pt x="1260" y="1575"/>
                  </a:lnTo>
                  <a:lnTo>
                    <a:pt x="1260" y="266"/>
                  </a:lnTo>
                  <a:cubicBezTo>
                    <a:pt x="1259" y="162"/>
                    <a:pt x="1174" y="79"/>
                    <a:pt x="1071" y="79"/>
                  </a:cubicBezTo>
                  <a:lnTo>
                    <a:pt x="610" y="79"/>
                  </a:lnTo>
                  <a:cubicBezTo>
                    <a:pt x="590" y="33"/>
                    <a:pt x="545" y="0"/>
                    <a:pt x="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15"/>
          <p:cNvGrpSpPr/>
          <p:nvPr/>
        </p:nvGrpSpPr>
        <p:grpSpPr>
          <a:xfrm>
            <a:off x="4886536" y="1119624"/>
            <a:ext cx="1500787" cy="3526902"/>
            <a:chOff x="4886536" y="1119624"/>
            <a:chExt cx="1500787" cy="3526902"/>
          </a:xfrm>
        </p:grpSpPr>
        <p:sp>
          <p:nvSpPr>
            <p:cNvPr id="325" name="Google Shape;325;p15"/>
            <p:cNvSpPr/>
            <p:nvPr/>
          </p:nvSpPr>
          <p:spPr>
            <a:xfrm>
              <a:off x="4886536" y="1709822"/>
              <a:ext cx="1500787" cy="2479204"/>
            </a:xfrm>
            <a:custGeom>
              <a:rect b="b" l="l" r="r" t="t"/>
              <a:pathLst>
                <a:path extrusionOk="0" h="18989" w="11495">
                  <a:moveTo>
                    <a:pt x="0" y="1"/>
                  </a:moveTo>
                  <a:lnTo>
                    <a:pt x="0" y="18914"/>
                  </a:lnTo>
                  <a:cubicBezTo>
                    <a:pt x="0" y="18955"/>
                    <a:pt x="34" y="18989"/>
                    <a:pt x="75" y="18989"/>
                  </a:cubicBezTo>
                  <a:lnTo>
                    <a:pt x="11420" y="18989"/>
                  </a:lnTo>
                  <a:cubicBezTo>
                    <a:pt x="11462" y="18989"/>
                    <a:pt x="11495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5"/>
            <p:cNvSpPr/>
            <p:nvPr/>
          </p:nvSpPr>
          <p:spPr>
            <a:xfrm>
              <a:off x="5143674" y="1119624"/>
              <a:ext cx="1049100" cy="1049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5"/>
            <p:cNvSpPr/>
            <p:nvPr/>
          </p:nvSpPr>
          <p:spPr>
            <a:xfrm>
              <a:off x="4886797" y="3276691"/>
              <a:ext cx="1500396" cy="1369836"/>
            </a:xfrm>
            <a:custGeom>
              <a:rect b="b" l="l" r="r" t="t"/>
              <a:pathLst>
                <a:path extrusionOk="0" h="10492" w="11492">
                  <a:moveTo>
                    <a:pt x="0" y="0"/>
                  </a:moveTo>
                  <a:lnTo>
                    <a:pt x="0" y="7834"/>
                  </a:lnTo>
                  <a:cubicBezTo>
                    <a:pt x="0" y="8536"/>
                    <a:pt x="473" y="9152"/>
                    <a:pt x="1151" y="9332"/>
                  </a:cubicBezTo>
                  <a:lnTo>
                    <a:pt x="5301" y="10434"/>
                  </a:lnTo>
                  <a:cubicBezTo>
                    <a:pt x="5447" y="10472"/>
                    <a:pt x="5596" y="10492"/>
                    <a:pt x="5746" y="10492"/>
                  </a:cubicBezTo>
                  <a:cubicBezTo>
                    <a:pt x="5895" y="10492"/>
                    <a:pt x="6045" y="10472"/>
                    <a:pt x="6190" y="10434"/>
                  </a:cubicBezTo>
                  <a:lnTo>
                    <a:pt x="10340" y="9332"/>
                  </a:lnTo>
                  <a:cubicBezTo>
                    <a:pt x="11020" y="9152"/>
                    <a:pt x="11492" y="8536"/>
                    <a:pt x="11492" y="7834"/>
                  </a:cubicBezTo>
                  <a:lnTo>
                    <a:pt x="114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5"/>
            <p:cNvSpPr/>
            <p:nvPr/>
          </p:nvSpPr>
          <p:spPr>
            <a:xfrm>
              <a:off x="5378416" y="1325603"/>
              <a:ext cx="516731" cy="637141"/>
            </a:xfrm>
            <a:custGeom>
              <a:rect b="b" l="l" r="r" t="t"/>
              <a:pathLst>
                <a:path extrusionOk="0" h="1884" w="1528">
                  <a:moveTo>
                    <a:pt x="1122" y="293"/>
                  </a:moveTo>
                  <a:lnTo>
                    <a:pt x="1358" y="465"/>
                  </a:lnTo>
                  <a:lnTo>
                    <a:pt x="1268" y="587"/>
                  </a:lnTo>
                  <a:lnTo>
                    <a:pt x="1032" y="415"/>
                  </a:lnTo>
                  <a:lnTo>
                    <a:pt x="1122" y="293"/>
                  </a:lnTo>
                  <a:close/>
                  <a:moveTo>
                    <a:pt x="910" y="425"/>
                  </a:moveTo>
                  <a:lnTo>
                    <a:pt x="1297" y="707"/>
                  </a:lnTo>
                  <a:lnTo>
                    <a:pt x="1164" y="889"/>
                  </a:lnTo>
                  <a:lnTo>
                    <a:pt x="777" y="607"/>
                  </a:lnTo>
                  <a:lnTo>
                    <a:pt x="910" y="425"/>
                  </a:lnTo>
                  <a:close/>
                  <a:moveTo>
                    <a:pt x="319" y="1423"/>
                  </a:moveTo>
                  <a:lnTo>
                    <a:pt x="528" y="1576"/>
                  </a:lnTo>
                  <a:lnTo>
                    <a:pt x="474" y="1650"/>
                  </a:lnTo>
                  <a:lnTo>
                    <a:pt x="265" y="1498"/>
                  </a:lnTo>
                  <a:lnTo>
                    <a:pt x="319" y="1423"/>
                  </a:lnTo>
                  <a:close/>
                  <a:moveTo>
                    <a:pt x="1478" y="0"/>
                  </a:moveTo>
                  <a:lnTo>
                    <a:pt x="1256" y="303"/>
                  </a:lnTo>
                  <a:lnTo>
                    <a:pt x="1107" y="194"/>
                  </a:lnTo>
                  <a:lnTo>
                    <a:pt x="971" y="382"/>
                  </a:lnTo>
                  <a:lnTo>
                    <a:pt x="894" y="325"/>
                  </a:lnTo>
                  <a:lnTo>
                    <a:pt x="173" y="1315"/>
                  </a:lnTo>
                  <a:lnTo>
                    <a:pt x="263" y="1380"/>
                  </a:lnTo>
                  <a:lnTo>
                    <a:pt x="209" y="1454"/>
                  </a:lnTo>
                  <a:lnTo>
                    <a:pt x="67" y="1351"/>
                  </a:lnTo>
                  <a:lnTo>
                    <a:pt x="0" y="1442"/>
                  </a:lnTo>
                  <a:lnTo>
                    <a:pt x="608" y="1884"/>
                  </a:lnTo>
                  <a:lnTo>
                    <a:pt x="674" y="1794"/>
                  </a:lnTo>
                  <a:lnTo>
                    <a:pt x="532" y="1689"/>
                  </a:lnTo>
                  <a:lnTo>
                    <a:pt x="586" y="1616"/>
                  </a:lnTo>
                  <a:lnTo>
                    <a:pt x="676" y="1681"/>
                  </a:lnTo>
                  <a:lnTo>
                    <a:pt x="1397" y="691"/>
                  </a:lnTo>
                  <a:lnTo>
                    <a:pt x="1320" y="634"/>
                  </a:lnTo>
                  <a:lnTo>
                    <a:pt x="1456" y="448"/>
                  </a:lnTo>
                  <a:lnTo>
                    <a:pt x="1307" y="341"/>
                  </a:lnTo>
                  <a:lnTo>
                    <a:pt x="1528" y="37"/>
                  </a:lnTo>
                  <a:lnTo>
                    <a:pt x="1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" name="Google Shape;329;p15"/>
          <p:cNvGrpSpPr/>
          <p:nvPr/>
        </p:nvGrpSpPr>
        <p:grpSpPr>
          <a:xfrm>
            <a:off x="7010511" y="1119684"/>
            <a:ext cx="1500918" cy="3526843"/>
            <a:chOff x="7010511" y="1119684"/>
            <a:chExt cx="1500918" cy="3526843"/>
          </a:xfrm>
        </p:grpSpPr>
        <p:sp>
          <p:nvSpPr>
            <p:cNvPr id="330" name="Google Shape;330;p15"/>
            <p:cNvSpPr/>
            <p:nvPr/>
          </p:nvSpPr>
          <p:spPr>
            <a:xfrm>
              <a:off x="7010511" y="1709822"/>
              <a:ext cx="1500918" cy="2479204"/>
            </a:xfrm>
            <a:custGeom>
              <a:rect b="b" l="l" r="r" t="t"/>
              <a:pathLst>
                <a:path extrusionOk="0" h="18989" w="11496">
                  <a:moveTo>
                    <a:pt x="1" y="1"/>
                  </a:moveTo>
                  <a:lnTo>
                    <a:pt x="1" y="18914"/>
                  </a:lnTo>
                  <a:cubicBezTo>
                    <a:pt x="1" y="18955"/>
                    <a:pt x="35" y="18989"/>
                    <a:pt x="75" y="18989"/>
                  </a:cubicBezTo>
                  <a:lnTo>
                    <a:pt x="11421" y="18989"/>
                  </a:lnTo>
                  <a:cubicBezTo>
                    <a:pt x="11463" y="18989"/>
                    <a:pt x="11495" y="18955"/>
                    <a:pt x="11494" y="18914"/>
                  </a:cubicBezTo>
                  <a:lnTo>
                    <a:pt x="114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7267913" y="1119684"/>
              <a:ext cx="1049100" cy="1049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7010772" y="3276691"/>
              <a:ext cx="1500526" cy="1369836"/>
            </a:xfrm>
            <a:custGeom>
              <a:rect b="b" l="l" r="r" t="t"/>
              <a:pathLst>
                <a:path extrusionOk="0" h="10492" w="11493">
                  <a:moveTo>
                    <a:pt x="1" y="0"/>
                  </a:moveTo>
                  <a:lnTo>
                    <a:pt x="1" y="7834"/>
                  </a:lnTo>
                  <a:cubicBezTo>
                    <a:pt x="1" y="8536"/>
                    <a:pt x="474" y="9152"/>
                    <a:pt x="1152" y="9332"/>
                  </a:cubicBezTo>
                  <a:lnTo>
                    <a:pt x="5302" y="10434"/>
                  </a:lnTo>
                  <a:cubicBezTo>
                    <a:pt x="5448" y="10472"/>
                    <a:pt x="5597" y="10492"/>
                    <a:pt x="5747" y="10492"/>
                  </a:cubicBezTo>
                  <a:cubicBezTo>
                    <a:pt x="5896" y="10492"/>
                    <a:pt x="6045" y="10472"/>
                    <a:pt x="6191" y="10434"/>
                  </a:cubicBezTo>
                  <a:lnTo>
                    <a:pt x="10341" y="9332"/>
                  </a:lnTo>
                  <a:cubicBezTo>
                    <a:pt x="11021" y="9152"/>
                    <a:pt x="11492" y="8536"/>
                    <a:pt x="11492" y="7834"/>
                  </a:cubicBezTo>
                  <a:lnTo>
                    <a:pt x="11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7470146" y="1448124"/>
              <a:ext cx="644589" cy="510859"/>
            </a:xfrm>
            <a:custGeom>
              <a:rect b="b" l="l" r="r" t="t"/>
              <a:pathLst>
                <a:path extrusionOk="0" h="1894" w="2390">
                  <a:moveTo>
                    <a:pt x="1622" y="132"/>
                  </a:moveTo>
                  <a:cubicBezTo>
                    <a:pt x="1852" y="132"/>
                    <a:pt x="2037" y="325"/>
                    <a:pt x="2062" y="590"/>
                  </a:cubicBezTo>
                  <a:lnTo>
                    <a:pt x="2062" y="596"/>
                  </a:lnTo>
                  <a:cubicBezTo>
                    <a:pt x="2063" y="602"/>
                    <a:pt x="2072" y="662"/>
                    <a:pt x="2046" y="766"/>
                  </a:cubicBezTo>
                  <a:cubicBezTo>
                    <a:pt x="2035" y="816"/>
                    <a:pt x="2019" y="863"/>
                    <a:pt x="1996" y="909"/>
                  </a:cubicBezTo>
                  <a:lnTo>
                    <a:pt x="1707" y="909"/>
                  </a:lnTo>
                  <a:lnTo>
                    <a:pt x="1550" y="740"/>
                  </a:lnTo>
                  <a:cubicBezTo>
                    <a:pt x="1537" y="726"/>
                    <a:pt x="1519" y="719"/>
                    <a:pt x="1501" y="719"/>
                  </a:cubicBezTo>
                  <a:cubicBezTo>
                    <a:pt x="1485" y="719"/>
                    <a:pt x="1470" y="724"/>
                    <a:pt x="1458" y="735"/>
                  </a:cubicBezTo>
                  <a:lnTo>
                    <a:pt x="1293" y="875"/>
                  </a:lnTo>
                  <a:lnTo>
                    <a:pt x="1078" y="558"/>
                  </a:lnTo>
                  <a:cubicBezTo>
                    <a:pt x="1066" y="541"/>
                    <a:pt x="1047" y="529"/>
                    <a:pt x="1024" y="529"/>
                  </a:cubicBezTo>
                  <a:cubicBezTo>
                    <a:pt x="1023" y="529"/>
                    <a:pt x="1021" y="529"/>
                    <a:pt x="1019" y="529"/>
                  </a:cubicBezTo>
                  <a:cubicBezTo>
                    <a:pt x="997" y="530"/>
                    <a:pt x="975" y="544"/>
                    <a:pt x="965" y="565"/>
                  </a:cubicBezTo>
                  <a:lnTo>
                    <a:pt x="784" y="909"/>
                  </a:lnTo>
                  <a:lnTo>
                    <a:pt x="395" y="909"/>
                  </a:lnTo>
                  <a:cubicBezTo>
                    <a:pt x="372" y="863"/>
                    <a:pt x="356" y="816"/>
                    <a:pt x="344" y="766"/>
                  </a:cubicBezTo>
                  <a:cubicBezTo>
                    <a:pt x="320" y="662"/>
                    <a:pt x="327" y="602"/>
                    <a:pt x="330" y="591"/>
                  </a:cubicBezTo>
                  <a:cubicBezTo>
                    <a:pt x="354" y="326"/>
                    <a:pt x="538" y="133"/>
                    <a:pt x="770" y="133"/>
                  </a:cubicBezTo>
                  <a:cubicBezTo>
                    <a:pt x="919" y="133"/>
                    <a:pt x="1054" y="214"/>
                    <a:pt x="1134" y="348"/>
                  </a:cubicBezTo>
                  <a:lnTo>
                    <a:pt x="1191" y="445"/>
                  </a:lnTo>
                  <a:lnTo>
                    <a:pt x="1248" y="348"/>
                  </a:lnTo>
                  <a:cubicBezTo>
                    <a:pt x="1329" y="213"/>
                    <a:pt x="1468" y="132"/>
                    <a:pt x="1622" y="132"/>
                  </a:cubicBezTo>
                  <a:close/>
                  <a:moveTo>
                    <a:pt x="1028" y="726"/>
                  </a:moveTo>
                  <a:lnTo>
                    <a:pt x="1223" y="1012"/>
                  </a:lnTo>
                  <a:cubicBezTo>
                    <a:pt x="1233" y="1027"/>
                    <a:pt x="1250" y="1038"/>
                    <a:pt x="1269" y="1040"/>
                  </a:cubicBezTo>
                  <a:lnTo>
                    <a:pt x="1278" y="1040"/>
                  </a:lnTo>
                  <a:cubicBezTo>
                    <a:pt x="1293" y="1040"/>
                    <a:pt x="1309" y="1035"/>
                    <a:pt x="1322" y="1024"/>
                  </a:cubicBezTo>
                  <a:lnTo>
                    <a:pt x="1496" y="876"/>
                  </a:lnTo>
                  <a:lnTo>
                    <a:pt x="1629" y="1019"/>
                  </a:lnTo>
                  <a:cubicBezTo>
                    <a:pt x="1641" y="1034"/>
                    <a:pt x="1660" y="1042"/>
                    <a:pt x="1677" y="1042"/>
                  </a:cubicBezTo>
                  <a:lnTo>
                    <a:pt x="1917" y="1042"/>
                  </a:lnTo>
                  <a:cubicBezTo>
                    <a:pt x="1886" y="1085"/>
                    <a:pt x="1849" y="1126"/>
                    <a:pt x="1808" y="1164"/>
                  </a:cubicBezTo>
                  <a:lnTo>
                    <a:pt x="1190" y="1716"/>
                  </a:lnTo>
                  <a:lnTo>
                    <a:pt x="582" y="1164"/>
                  </a:lnTo>
                  <a:cubicBezTo>
                    <a:pt x="540" y="1128"/>
                    <a:pt x="504" y="1085"/>
                    <a:pt x="473" y="1042"/>
                  </a:cubicBezTo>
                  <a:lnTo>
                    <a:pt x="823" y="1042"/>
                  </a:lnTo>
                  <a:cubicBezTo>
                    <a:pt x="847" y="1042"/>
                    <a:pt x="870" y="1027"/>
                    <a:pt x="882" y="1006"/>
                  </a:cubicBezTo>
                  <a:lnTo>
                    <a:pt x="1028" y="726"/>
                  </a:lnTo>
                  <a:close/>
                  <a:moveTo>
                    <a:pt x="770" y="0"/>
                  </a:moveTo>
                  <a:cubicBezTo>
                    <a:pt x="469" y="0"/>
                    <a:pt x="228" y="244"/>
                    <a:pt x="198" y="574"/>
                  </a:cubicBezTo>
                  <a:cubicBezTo>
                    <a:pt x="194" y="596"/>
                    <a:pt x="185" y="674"/>
                    <a:pt x="215" y="797"/>
                  </a:cubicBezTo>
                  <a:cubicBezTo>
                    <a:pt x="224" y="835"/>
                    <a:pt x="235" y="873"/>
                    <a:pt x="250" y="909"/>
                  </a:cubicBezTo>
                  <a:lnTo>
                    <a:pt x="67" y="909"/>
                  </a:lnTo>
                  <a:cubicBezTo>
                    <a:pt x="31" y="909"/>
                    <a:pt x="1" y="937"/>
                    <a:pt x="1" y="975"/>
                  </a:cubicBezTo>
                  <a:cubicBezTo>
                    <a:pt x="1" y="1012"/>
                    <a:pt x="31" y="1042"/>
                    <a:pt x="67" y="1042"/>
                  </a:cubicBezTo>
                  <a:lnTo>
                    <a:pt x="313" y="1042"/>
                  </a:lnTo>
                  <a:cubicBezTo>
                    <a:pt x="361" y="1121"/>
                    <a:pt x="420" y="1197"/>
                    <a:pt x="494" y="1263"/>
                  </a:cubicBezTo>
                  <a:lnTo>
                    <a:pt x="1190" y="1894"/>
                  </a:lnTo>
                  <a:lnTo>
                    <a:pt x="1897" y="1263"/>
                  </a:lnTo>
                  <a:cubicBezTo>
                    <a:pt x="1970" y="1197"/>
                    <a:pt x="2030" y="1121"/>
                    <a:pt x="2077" y="1042"/>
                  </a:cubicBezTo>
                  <a:lnTo>
                    <a:pt x="2323" y="1042"/>
                  </a:lnTo>
                  <a:cubicBezTo>
                    <a:pt x="2359" y="1042"/>
                    <a:pt x="2389" y="1012"/>
                    <a:pt x="2389" y="975"/>
                  </a:cubicBezTo>
                  <a:cubicBezTo>
                    <a:pt x="2389" y="938"/>
                    <a:pt x="2360" y="909"/>
                    <a:pt x="2323" y="909"/>
                  </a:cubicBezTo>
                  <a:lnTo>
                    <a:pt x="2141" y="909"/>
                  </a:lnTo>
                  <a:cubicBezTo>
                    <a:pt x="2156" y="873"/>
                    <a:pt x="2167" y="836"/>
                    <a:pt x="2176" y="797"/>
                  </a:cubicBezTo>
                  <a:cubicBezTo>
                    <a:pt x="2204" y="678"/>
                    <a:pt x="2197" y="602"/>
                    <a:pt x="2194" y="577"/>
                  </a:cubicBezTo>
                  <a:cubicBezTo>
                    <a:pt x="2162" y="243"/>
                    <a:pt x="1923" y="0"/>
                    <a:pt x="1622" y="0"/>
                  </a:cubicBezTo>
                  <a:cubicBezTo>
                    <a:pt x="1457" y="0"/>
                    <a:pt x="1299" y="76"/>
                    <a:pt x="1192" y="202"/>
                  </a:cubicBezTo>
                  <a:cubicBezTo>
                    <a:pt x="1086" y="75"/>
                    <a:pt x="935" y="0"/>
                    <a:pt x="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15"/>
          <p:cNvSpPr txBox="1"/>
          <p:nvPr/>
        </p:nvSpPr>
        <p:spPr>
          <a:xfrm>
            <a:off x="255600" y="301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INDEX OF CONTENT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5" name="Google Shape;335;p15"/>
          <p:cNvSpPr txBox="1"/>
          <p:nvPr/>
        </p:nvSpPr>
        <p:spPr>
          <a:xfrm>
            <a:off x="608325" y="2560825"/>
            <a:ext cx="1500900" cy="9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INFRASTRUCTURE PLANNING</a:t>
            </a:r>
            <a:endParaRPr b="1" sz="13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6" name="Google Shape;336;p15"/>
          <p:cNvSpPr txBox="1"/>
          <p:nvPr/>
        </p:nvSpPr>
        <p:spPr>
          <a:xfrm>
            <a:off x="2787652" y="2457300"/>
            <a:ext cx="1375200" cy="12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MODEL PRESENTATION</a:t>
            </a:r>
            <a:endParaRPr b="1" sz="13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7" name="Google Shape;337;p15"/>
          <p:cNvSpPr txBox="1"/>
          <p:nvPr/>
        </p:nvSpPr>
        <p:spPr>
          <a:xfrm>
            <a:off x="4928400" y="2457300"/>
            <a:ext cx="1635900" cy="12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 </a:t>
            </a:r>
            <a:r>
              <a:rPr b="1"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OTHER IMPORTANT </a:t>
            </a:r>
            <a:r>
              <a:rPr b="1"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INITIATIVES</a:t>
            </a:r>
            <a:r>
              <a:rPr b="1"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TO BE TAKEN</a:t>
            </a:r>
            <a:endParaRPr b="1" sz="15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8" name="Google Shape;338;p15"/>
          <p:cNvSpPr txBox="1"/>
          <p:nvPr/>
        </p:nvSpPr>
        <p:spPr>
          <a:xfrm>
            <a:off x="7111000" y="2457300"/>
            <a:ext cx="1375200" cy="18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WEEK-WISE PROGRESS</a:t>
            </a:r>
            <a:endParaRPr b="1" sz="15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6"/>
          <p:cNvSpPr txBox="1"/>
          <p:nvPr/>
        </p:nvSpPr>
        <p:spPr>
          <a:xfrm>
            <a:off x="623400" y="2957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HOSPITAL INFRASTRUCTURE PLANNING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44" name="Google Shape;344;p16"/>
          <p:cNvGrpSpPr/>
          <p:nvPr/>
        </p:nvGrpSpPr>
        <p:grpSpPr>
          <a:xfrm>
            <a:off x="5680479" y="994163"/>
            <a:ext cx="1688420" cy="3729794"/>
            <a:chOff x="4654754" y="990000"/>
            <a:chExt cx="1688420" cy="3729794"/>
          </a:xfrm>
        </p:grpSpPr>
        <p:sp>
          <p:nvSpPr>
            <p:cNvPr id="345" name="Google Shape;345;p16"/>
            <p:cNvSpPr/>
            <p:nvPr/>
          </p:nvSpPr>
          <p:spPr>
            <a:xfrm>
              <a:off x="4798029" y="3454621"/>
              <a:ext cx="1284126" cy="370779"/>
            </a:xfrm>
            <a:custGeom>
              <a:rect b="b" l="l" r="r" t="t"/>
              <a:pathLst>
                <a:path extrusionOk="0" h="4226" w="14636">
                  <a:moveTo>
                    <a:pt x="0" y="1"/>
                  </a:moveTo>
                  <a:lnTo>
                    <a:pt x="7317" y="4226"/>
                  </a:lnTo>
                  <a:lnTo>
                    <a:pt x="14635" y="1"/>
                  </a:ln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4798029" y="3454621"/>
              <a:ext cx="1284126" cy="370779"/>
            </a:xfrm>
            <a:custGeom>
              <a:rect b="b" l="l" r="r" t="t"/>
              <a:pathLst>
                <a:path extrusionOk="0" h="4226" w="14636">
                  <a:moveTo>
                    <a:pt x="0" y="1"/>
                  </a:moveTo>
                  <a:lnTo>
                    <a:pt x="7317" y="4226"/>
                  </a:lnTo>
                  <a:lnTo>
                    <a:pt x="146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4964379" y="3061909"/>
              <a:ext cx="951338" cy="1055394"/>
            </a:xfrm>
            <a:custGeom>
              <a:rect b="b" l="l" r="r" t="t"/>
              <a:pathLst>
                <a:path extrusionOk="0" h="12029" w="10843">
                  <a:moveTo>
                    <a:pt x="0" y="0"/>
                  </a:moveTo>
                  <a:lnTo>
                    <a:pt x="0" y="3282"/>
                  </a:lnTo>
                  <a:cubicBezTo>
                    <a:pt x="0" y="5249"/>
                    <a:pt x="1050" y="6974"/>
                    <a:pt x="2619" y="7923"/>
                  </a:cubicBezTo>
                  <a:cubicBezTo>
                    <a:pt x="3704" y="8579"/>
                    <a:pt x="4344" y="9775"/>
                    <a:pt x="4344" y="11041"/>
                  </a:cubicBezTo>
                  <a:lnTo>
                    <a:pt x="4344" y="12028"/>
                  </a:lnTo>
                  <a:lnTo>
                    <a:pt x="6499" y="12028"/>
                  </a:lnTo>
                  <a:lnTo>
                    <a:pt x="6499" y="11041"/>
                  </a:lnTo>
                  <a:cubicBezTo>
                    <a:pt x="6499" y="9774"/>
                    <a:pt x="7138" y="8578"/>
                    <a:pt x="8223" y="7923"/>
                  </a:cubicBezTo>
                  <a:cubicBezTo>
                    <a:pt x="9793" y="6974"/>
                    <a:pt x="10842" y="5249"/>
                    <a:pt x="10842" y="3282"/>
                  </a:cubicBezTo>
                  <a:lnTo>
                    <a:pt x="108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4709063" y="2581547"/>
              <a:ext cx="429387" cy="471501"/>
            </a:xfrm>
            <a:custGeom>
              <a:rect b="b" l="l" r="r" t="t"/>
              <a:pathLst>
                <a:path extrusionOk="0" h="5374" w="4894">
                  <a:moveTo>
                    <a:pt x="4893" y="0"/>
                  </a:moveTo>
                  <a:lnTo>
                    <a:pt x="0" y="1426"/>
                  </a:lnTo>
                  <a:lnTo>
                    <a:pt x="3949" y="5373"/>
                  </a:lnTo>
                  <a:lnTo>
                    <a:pt x="4893" y="0"/>
                  </a:lnTo>
                  <a:close/>
                </a:path>
              </a:pathLst>
            </a:custGeom>
            <a:solidFill>
              <a:srgbClr val="FF9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4709063" y="2581547"/>
              <a:ext cx="429387" cy="471501"/>
            </a:xfrm>
            <a:custGeom>
              <a:rect b="b" l="l" r="r" t="t"/>
              <a:pathLst>
                <a:path extrusionOk="0" h="5374" w="4894">
                  <a:moveTo>
                    <a:pt x="4893" y="0"/>
                  </a:moveTo>
                  <a:lnTo>
                    <a:pt x="0" y="1426"/>
                  </a:lnTo>
                  <a:lnTo>
                    <a:pt x="3949" y="5373"/>
                  </a:lnTo>
                  <a:lnTo>
                    <a:pt x="48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4798030" y="990000"/>
              <a:ext cx="1284126" cy="2573017"/>
            </a:xfrm>
            <a:custGeom>
              <a:rect b="b" l="l" r="r" t="t"/>
              <a:pathLst>
                <a:path extrusionOk="0" h="28092" w="14636">
                  <a:moveTo>
                    <a:pt x="7317" y="0"/>
                  </a:moveTo>
                  <a:cubicBezTo>
                    <a:pt x="3276" y="0"/>
                    <a:pt x="0" y="3276"/>
                    <a:pt x="0" y="7317"/>
                  </a:cubicBezTo>
                  <a:lnTo>
                    <a:pt x="0" y="28092"/>
                  </a:lnTo>
                  <a:lnTo>
                    <a:pt x="14635" y="28092"/>
                  </a:lnTo>
                  <a:lnTo>
                    <a:pt x="14635" y="7317"/>
                  </a:lnTo>
                  <a:cubicBezTo>
                    <a:pt x="14635" y="3276"/>
                    <a:pt x="11359" y="0"/>
                    <a:pt x="7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4798029" y="2282538"/>
              <a:ext cx="1284126" cy="545113"/>
            </a:xfrm>
            <a:custGeom>
              <a:rect b="b" l="l" r="r" t="t"/>
              <a:pathLst>
                <a:path extrusionOk="0" h="6213" w="14636">
                  <a:moveTo>
                    <a:pt x="14635" y="0"/>
                  </a:moveTo>
                  <a:lnTo>
                    <a:pt x="0" y="762"/>
                  </a:lnTo>
                  <a:lnTo>
                    <a:pt x="0" y="4923"/>
                  </a:lnTo>
                  <a:lnTo>
                    <a:pt x="14635" y="6213"/>
                  </a:lnTo>
                  <a:lnTo>
                    <a:pt x="1463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4897172" y="1098960"/>
              <a:ext cx="1085839" cy="1085839"/>
            </a:xfrm>
            <a:custGeom>
              <a:rect b="b" l="l" r="r" t="t"/>
              <a:pathLst>
                <a:path extrusionOk="0" h="12376" w="12376">
                  <a:moveTo>
                    <a:pt x="6187" y="0"/>
                  </a:moveTo>
                  <a:cubicBezTo>
                    <a:pt x="4546" y="0"/>
                    <a:pt x="2972" y="652"/>
                    <a:pt x="1812" y="1813"/>
                  </a:cubicBezTo>
                  <a:cubicBezTo>
                    <a:pt x="652" y="2973"/>
                    <a:pt x="0" y="4548"/>
                    <a:pt x="0" y="6188"/>
                  </a:cubicBezTo>
                  <a:cubicBezTo>
                    <a:pt x="0" y="7829"/>
                    <a:pt x="652" y="9404"/>
                    <a:pt x="1812" y="10564"/>
                  </a:cubicBezTo>
                  <a:cubicBezTo>
                    <a:pt x="2972" y="11724"/>
                    <a:pt x="4546" y="12376"/>
                    <a:pt x="6187" y="12376"/>
                  </a:cubicBezTo>
                  <a:cubicBezTo>
                    <a:pt x="7828" y="12376"/>
                    <a:pt x="9402" y="11724"/>
                    <a:pt x="10562" y="10564"/>
                  </a:cubicBezTo>
                  <a:cubicBezTo>
                    <a:pt x="11724" y="9404"/>
                    <a:pt x="12376" y="7829"/>
                    <a:pt x="12376" y="6188"/>
                  </a:cubicBezTo>
                  <a:cubicBezTo>
                    <a:pt x="12376" y="4548"/>
                    <a:pt x="11724" y="2973"/>
                    <a:pt x="10562" y="1813"/>
                  </a:cubicBezTo>
                  <a:cubicBezTo>
                    <a:pt x="9402" y="652"/>
                    <a:pt x="7828" y="0"/>
                    <a:pt x="61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6"/>
            <p:cNvSpPr/>
            <p:nvPr/>
          </p:nvSpPr>
          <p:spPr>
            <a:xfrm>
              <a:off x="4654754" y="2184710"/>
              <a:ext cx="1688420" cy="553975"/>
            </a:xfrm>
            <a:custGeom>
              <a:rect b="b" l="l" r="r" t="t"/>
              <a:pathLst>
                <a:path extrusionOk="0" h="6314" w="19244">
                  <a:moveTo>
                    <a:pt x="16808" y="1"/>
                  </a:moveTo>
                  <a:lnTo>
                    <a:pt x="0" y="1981"/>
                  </a:lnTo>
                  <a:lnTo>
                    <a:pt x="619" y="5949"/>
                  </a:lnTo>
                  <a:lnTo>
                    <a:pt x="16701" y="6314"/>
                  </a:lnTo>
                  <a:lnTo>
                    <a:pt x="19244" y="3541"/>
                  </a:lnTo>
                  <a:lnTo>
                    <a:pt x="168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5310853" y="3988065"/>
              <a:ext cx="258387" cy="258387"/>
            </a:xfrm>
            <a:custGeom>
              <a:rect b="b" l="l" r="r" t="t"/>
              <a:pathLst>
                <a:path extrusionOk="0" h="2945" w="2945">
                  <a:moveTo>
                    <a:pt x="1472" y="1"/>
                  </a:moveTo>
                  <a:cubicBezTo>
                    <a:pt x="660" y="1"/>
                    <a:pt x="1" y="660"/>
                    <a:pt x="1" y="1472"/>
                  </a:cubicBezTo>
                  <a:cubicBezTo>
                    <a:pt x="1" y="2286"/>
                    <a:pt x="660" y="2944"/>
                    <a:pt x="1472" y="2944"/>
                  </a:cubicBezTo>
                  <a:cubicBezTo>
                    <a:pt x="2286" y="2944"/>
                    <a:pt x="2945" y="2286"/>
                    <a:pt x="2945" y="1472"/>
                  </a:cubicBezTo>
                  <a:cubicBezTo>
                    <a:pt x="2945" y="660"/>
                    <a:pt x="2286" y="1"/>
                    <a:pt x="1472" y="1"/>
                  </a:cubicBez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5377446" y="4054569"/>
              <a:ext cx="125289" cy="125377"/>
            </a:xfrm>
            <a:custGeom>
              <a:rect b="b" l="l" r="r" t="t"/>
              <a:pathLst>
                <a:path extrusionOk="0" h="1429" w="1428">
                  <a:moveTo>
                    <a:pt x="713" y="1"/>
                  </a:moveTo>
                  <a:cubicBezTo>
                    <a:pt x="319" y="1"/>
                    <a:pt x="0" y="320"/>
                    <a:pt x="0" y="714"/>
                  </a:cubicBezTo>
                  <a:cubicBezTo>
                    <a:pt x="0" y="1108"/>
                    <a:pt x="319" y="1428"/>
                    <a:pt x="713" y="1428"/>
                  </a:cubicBezTo>
                  <a:cubicBezTo>
                    <a:pt x="1107" y="1428"/>
                    <a:pt x="1427" y="1108"/>
                    <a:pt x="1427" y="714"/>
                  </a:cubicBezTo>
                  <a:cubicBezTo>
                    <a:pt x="1427" y="320"/>
                    <a:pt x="1107" y="1"/>
                    <a:pt x="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5297078" y="4371652"/>
              <a:ext cx="403066" cy="348142"/>
            </a:xfrm>
            <a:custGeom>
              <a:rect b="b" l="l" r="r" t="t"/>
              <a:pathLst>
                <a:path extrusionOk="0" h="3968" w="4594">
                  <a:moveTo>
                    <a:pt x="2499" y="1180"/>
                  </a:moveTo>
                  <a:lnTo>
                    <a:pt x="3200" y="2393"/>
                  </a:lnTo>
                  <a:lnTo>
                    <a:pt x="2499" y="3607"/>
                  </a:lnTo>
                  <a:lnTo>
                    <a:pt x="1097" y="3607"/>
                  </a:lnTo>
                  <a:lnTo>
                    <a:pt x="396" y="2393"/>
                  </a:lnTo>
                  <a:lnTo>
                    <a:pt x="1097" y="1180"/>
                  </a:lnTo>
                  <a:close/>
                  <a:moveTo>
                    <a:pt x="497" y="1"/>
                  </a:moveTo>
                  <a:cubicBezTo>
                    <a:pt x="285" y="1"/>
                    <a:pt x="114" y="173"/>
                    <a:pt x="114" y="383"/>
                  </a:cubicBezTo>
                  <a:cubicBezTo>
                    <a:pt x="114" y="594"/>
                    <a:pt x="285" y="766"/>
                    <a:pt x="497" y="766"/>
                  </a:cubicBezTo>
                  <a:cubicBezTo>
                    <a:pt x="520" y="766"/>
                    <a:pt x="544" y="763"/>
                    <a:pt x="566" y="758"/>
                  </a:cubicBezTo>
                  <a:lnTo>
                    <a:pt x="775" y="1017"/>
                  </a:lnTo>
                  <a:lnTo>
                    <a:pt x="32" y="2303"/>
                  </a:lnTo>
                  <a:cubicBezTo>
                    <a:pt x="0" y="2359"/>
                    <a:pt x="0" y="2428"/>
                    <a:pt x="32" y="2484"/>
                  </a:cubicBezTo>
                  <a:lnTo>
                    <a:pt x="836" y="3878"/>
                  </a:lnTo>
                  <a:cubicBezTo>
                    <a:pt x="868" y="3934"/>
                    <a:pt x="928" y="3968"/>
                    <a:pt x="993" y="3968"/>
                  </a:cubicBezTo>
                  <a:lnTo>
                    <a:pt x="2601" y="3968"/>
                  </a:lnTo>
                  <a:cubicBezTo>
                    <a:pt x="2666" y="3968"/>
                    <a:pt x="2725" y="3933"/>
                    <a:pt x="2758" y="3878"/>
                  </a:cubicBezTo>
                  <a:lnTo>
                    <a:pt x="3511" y="2574"/>
                  </a:lnTo>
                  <a:lnTo>
                    <a:pt x="3875" y="2574"/>
                  </a:lnTo>
                  <a:cubicBezTo>
                    <a:pt x="3940" y="2694"/>
                    <a:pt x="4064" y="2777"/>
                    <a:pt x="4211" y="2777"/>
                  </a:cubicBezTo>
                  <a:cubicBezTo>
                    <a:pt x="4422" y="2777"/>
                    <a:pt x="4592" y="2605"/>
                    <a:pt x="4592" y="2394"/>
                  </a:cubicBezTo>
                  <a:cubicBezTo>
                    <a:pt x="4593" y="2182"/>
                    <a:pt x="4423" y="2010"/>
                    <a:pt x="4212" y="2010"/>
                  </a:cubicBezTo>
                  <a:cubicBezTo>
                    <a:pt x="4067" y="2010"/>
                    <a:pt x="3942" y="2092"/>
                    <a:pt x="3877" y="2213"/>
                  </a:cubicBezTo>
                  <a:lnTo>
                    <a:pt x="3512" y="2213"/>
                  </a:lnTo>
                  <a:lnTo>
                    <a:pt x="2759" y="909"/>
                  </a:lnTo>
                  <a:cubicBezTo>
                    <a:pt x="2727" y="853"/>
                    <a:pt x="2667" y="819"/>
                    <a:pt x="2603" y="819"/>
                  </a:cubicBezTo>
                  <a:lnTo>
                    <a:pt x="1080" y="819"/>
                  </a:lnTo>
                  <a:lnTo>
                    <a:pt x="848" y="533"/>
                  </a:lnTo>
                  <a:cubicBezTo>
                    <a:pt x="867" y="487"/>
                    <a:pt x="878" y="438"/>
                    <a:pt x="878" y="383"/>
                  </a:cubicBezTo>
                  <a:cubicBezTo>
                    <a:pt x="878" y="173"/>
                    <a:pt x="707" y="1"/>
                    <a:pt x="4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" name="Google Shape;357;p16"/>
          <p:cNvGrpSpPr/>
          <p:nvPr/>
        </p:nvGrpSpPr>
        <p:grpSpPr>
          <a:xfrm>
            <a:off x="3873393" y="990000"/>
            <a:ext cx="1688508" cy="3738129"/>
            <a:chOff x="2908081" y="990000"/>
            <a:chExt cx="1688508" cy="3738129"/>
          </a:xfrm>
        </p:grpSpPr>
        <p:sp>
          <p:nvSpPr>
            <p:cNvPr id="358" name="Google Shape;358;p16"/>
            <p:cNvSpPr/>
            <p:nvPr/>
          </p:nvSpPr>
          <p:spPr>
            <a:xfrm>
              <a:off x="3051444" y="3454621"/>
              <a:ext cx="1283951" cy="370779"/>
            </a:xfrm>
            <a:custGeom>
              <a:rect b="b" l="l" r="r" t="t"/>
              <a:pathLst>
                <a:path extrusionOk="0" h="4226" w="14634">
                  <a:moveTo>
                    <a:pt x="0" y="1"/>
                  </a:moveTo>
                  <a:lnTo>
                    <a:pt x="7317" y="4226"/>
                  </a:lnTo>
                  <a:lnTo>
                    <a:pt x="14634" y="1"/>
                  </a:ln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3051444" y="3454621"/>
              <a:ext cx="1283951" cy="370779"/>
            </a:xfrm>
            <a:custGeom>
              <a:rect b="b" l="l" r="r" t="t"/>
              <a:pathLst>
                <a:path extrusionOk="0" h="4226" w="14634">
                  <a:moveTo>
                    <a:pt x="0" y="1"/>
                  </a:moveTo>
                  <a:lnTo>
                    <a:pt x="7317" y="4226"/>
                  </a:lnTo>
                  <a:lnTo>
                    <a:pt x="146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3217706" y="3061909"/>
              <a:ext cx="951162" cy="1055394"/>
            </a:xfrm>
            <a:custGeom>
              <a:rect b="b" l="l" r="r" t="t"/>
              <a:pathLst>
                <a:path extrusionOk="0" h="12029" w="10841">
                  <a:moveTo>
                    <a:pt x="0" y="0"/>
                  </a:moveTo>
                  <a:lnTo>
                    <a:pt x="0" y="3282"/>
                  </a:lnTo>
                  <a:cubicBezTo>
                    <a:pt x="0" y="5249"/>
                    <a:pt x="1050" y="6974"/>
                    <a:pt x="2620" y="7923"/>
                  </a:cubicBezTo>
                  <a:cubicBezTo>
                    <a:pt x="3704" y="8579"/>
                    <a:pt x="4344" y="9775"/>
                    <a:pt x="4344" y="11041"/>
                  </a:cubicBezTo>
                  <a:lnTo>
                    <a:pt x="4344" y="12028"/>
                  </a:lnTo>
                  <a:lnTo>
                    <a:pt x="6498" y="12028"/>
                  </a:lnTo>
                  <a:lnTo>
                    <a:pt x="6498" y="11041"/>
                  </a:lnTo>
                  <a:cubicBezTo>
                    <a:pt x="6498" y="9774"/>
                    <a:pt x="7137" y="8578"/>
                    <a:pt x="8222" y="7923"/>
                  </a:cubicBezTo>
                  <a:cubicBezTo>
                    <a:pt x="9792" y="6974"/>
                    <a:pt x="10841" y="5249"/>
                    <a:pt x="10841" y="3282"/>
                  </a:cubicBezTo>
                  <a:lnTo>
                    <a:pt x="108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2962478" y="2581547"/>
              <a:ext cx="429387" cy="471501"/>
            </a:xfrm>
            <a:custGeom>
              <a:rect b="b" l="l" r="r" t="t"/>
              <a:pathLst>
                <a:path extrusionOk="0" h="5374" w="4894">
                  <a:moveTo>
                    <a:pt x="4893" y="0"/>
                  </a:moveTo>
                  <a:lnTo>
                    <a:pt x="0" y="1426"/>
                  </a:lnTo>
                  <a:lnTo>
                    <a:pt x="3948" y="5373"/>
                  </a:lnTo>
                  <a:lnTo>
                    <a:pt x="4893" y="0"/>
                  </a:lnTo>
                  <a:close/>
                </a:path>
              </a:pathLst>
            </a:custGeom>
            <a:solidFill>
              <a:srgbClr val="00AC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2962478" y="2581547"/>
              <a:ext cx="429387" cy="471501"/>
            </a:xfrm>
            <a:custGeom>
              <a:rect b="b" l="l" r="r" t="t"/>
              <a:pathLst>
                <a:path extrusionOk="0" h="5374" w="4894">
                  <a:moveTo>
                    <a:pt x="4893" y="0"/>
                  </a:moveTo>
                  <a:lnTo>
                    <a:pt x="0" y="1426"/>
                  </a:lnTo>
                  <a:lnTo>
                    <a:pt x="3948" y="5373"/>
                  </a:lnTo>
                  <a:lnTo>
                    <a:pt x="48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3051440" y="990000"/>
              <a:ext cx="1283951" cy="2573017"/>
            </a:xfrm>
            <a:custGeom>
              <a:rect b="b" l="l" r="r" t="t"/>
              <a:pathLst>
                <a:path extrusionOk="0" h="28092" w="14634">
                  <a:moveTo>
                    <a:pt x="7317" y="0"/>
                  </a:moveTo>
                  <a:cubicBezTo>
                    <a:pt x="3276" y="0"/>
                    <a:pt x="0" y="3276"/>
                    <a:pt x="0" y="7317"/>
                  </a:cubicBezTo>
                  <a:lnTo>
                    <a:pt x="0" y="28092"/>
                  </a:lnTo>
                  <a:lnTo>
                    <a:pt x="14634" y="28092"/>
                  </a:lnTo>
                  <a:lnTo>
                    <a:pt x="14634" y="7317"/>
                  </a:lnTo>
                  <a:cubicBezTo>
                    <a:pt x="14634" y="3276"/>
                    <a:pt x="11359" y="0"/>
                    <a:pt x="7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3051444" y="2282538"/>
              <a:ext cx="1283951" cy="545113"/>
            </a:xfrm>
            <a:custGeom>
              <a:rect b="b" l="l" r="r" t="t"/>
              <a:pathLst>
                <a:path extrusionOk="0" h="6213" w="14634">
                  <a:moveTo>
                    <a:pt x="14634" y="0"/>
                  </a:moveTo>
                  <a:lnTo>
                    <a:pt x="0" y="762"/>
                  </a:lnTo>
                  <a:lnTo>
                    <a:pt x="0" y="4923"/>
                  </a:lnTo>
                  <a:lnTo>
                    <a:pt x="14634" y="6213"/>
                  </a:lnTo>
                  <a:lnTo>
                    <a:pt x="1463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3150499" y="1098960"/>
              <a:ext cx="1085839" cy="1085839"/>
            </a:xfrm>
            <a:custGeom>
              <a:rect b="b" l="l" r="r" t="t"/>
              <a:pathLst>
                <a:path extrusionOk="0" h="12376" w="12376">
                  <a:moveTo>
                    <a:pt x="6188" y="0"/>
                  </a:moveTo>
                  <a:cubicBezTo>
                    <a:pt x="4547" y="0"/>
                    <a:pt x="2973" y="652"/>
                    <a:pt x="1813" y="1813"/>
                  </a:cubicBezTo>
                  <a:cubicBezTo>
                    <a:pt x="653" y="2973"/>
                    <a:pt x="1" y="4548"/>
                    <a:pt x="1" y="6188"/>
                  </a:cubicBezTo>
                  <a:cubicBezTo>
                    <a:pt x="1" y="7829"/>
                    <a:pt x="653" y="9404"/>
                    <a:pt x="1813" y="10564"/>
                  </a:cubicBezTo>
                  <a:cubicBezTo>
                    <a:pt x="2973" y="11724"/>
                    <a:pt x="4547" y="12376"/>
                    <a:pt x="6188" y="12376"/>
                  </a:cubicBezTo>
                  <a:cubicBezTo>
                    <a:pt x="7829" y="12376"/>
                    <a:pt x="9403" y="11724"/>
                    <a:pt x="10563" y="10564"/>
                  </a:cubicBezTo>
                  <a:cubicBezTo>
                    <a:pt x="11724" y="9404"/>
                    <a:pt x="12375" y="7829"/>
                    <a:pt x="12375" y="6188"/>
                  </a:cubicBezTo>
                  <a:cubicBezTo>
                    <a:pt x="12375" y="4548"/>
                    <a:pt x="11724" y="2973"/>
                    <a:pt x="10563" y="1813"/>
                  </a:cubicBezTo>
                  <a:cubicBezTo>
                    <a:pt x="9403" y="652"/>
                    <a:pt x="7829" y="0"/>
                    <a:pt x="61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2908081" y="2184710"/>
              <a:ext cx="1688508" cy="553975"/>
            </a:xfrm>
            <a:custGeom>
              <a:rect b="b" l="l" r="r" t="t"/>
              <a:pathLst>
                <a:path extrusionOk="0" h="6314" w="19245">
                  <a:moveTo>
                    <a:pt x="16809" y="1"/>
                  </a:moveTo>
                  <a:lnTo>
                    <a:pt x="0" y="1981"/>
                  </a:lnTo>
                  <a:lnTo>
                    <a:pt x="620" y="5949"/>
                  </a:lnTo>
                  <a:lnTo>
                    <a:pt x="16702" y="6314"/>
                  </a:lnTo>
                  <a:lnTo>
                    <a:pt x="19244" y="3541"/>
                  </a:lnTo>
                  <a:lnTo>
                    <a:pt x="168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3564180" y="3988065"/>
              <a:ext cx="258475" cy="258387"/>
            </a:xfrm>
            <a:custGeom>
              <a:rect b="b" l="l" r="r" t="t"/>
              <a:pathLst>
                <a:path extrusionOk="0" h="2945" w="2946">
                  <a:moveTo>
                    <a:pt x="1473" y="1"/>
                  </a:moveTo>
                  <a:cubicBezTo>
                    <a:pt x="660" y="1"/>
                    <a:pt x="1" y="660"/>
                    <a:pt x="1" y="1472"/>
                  </a:cubicBezTo>
                  <a:cubicBezTo>
                    <a:pt x="1" y="2286"/>
                    <a:pt x="660" y="2944"/>
                    <a:pt x="1473" y="2944"/>
                  </a:cubicBezTo>
                  <a:cubicBezTo>
                    <a:pt x="2287" y="2944"/>
                    <a:pt x="2946" y="2286"/>
                    <a:pt x="2946" y="1472"/>
                  </a:cubicBezTo>
                  <a:cubicBezTo>
                    <a:pt x="2946" y="660"/>
                    <a:pt x="2287" y="1"/>
                    <a:pt x="1473" y="1"/>
                  </a:cubicBez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6"/>
            <p:cNvSpPr/>
            <p:nvPr/>
          </p:nvSpPr>
          <p:spPr>
            <a:xfrm>
              <a:off x="3630773" y="4054569"/>
              <a:ext cx="125377" cy="125377"/>
            </a:xfrm>
            <a:custGeom>
              <a:rect b="b" l="l" r="r" t="t"/>
              <a:pathLst>
                <a:path extrusionOk="0" h="1429" w="1429">
                  <a:moveTo>
                    <a:pt x="714" y="1"/>
                  </a:moveTo>
                  <a:cubicBezTo>
                    <a:pt x="320" y="1"/>
                    <a:pt x="1" y="320"/>
                    <a:pt x="1" y="714"/>
                  </a:cubicBezTo>
                  <a:cubicBezTo>
                    <a:pt x="1" y="1108"/>
                    <a:pt x="320" y="1428"/>
                    <a:pt x="714" y="1428"/>
                  </a:cubicBezTo>
                  <a:cubicBezTo>
                    <a:pt x="1108" y="1428"/>
                    <a:pt x="1428" y="1108"/>
                    <a:pt x="1428" y="714"/>
                  </a:cubicBezTo>
                  <a:cubicBezTo>
                    <a:pt x="1428" y="320"/>
                    <a:pt x="1108" y="1"/>
                    <a:pt x="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6"/>
            <p:cNvSpPr/>
            <p:nvPr/>
          </p:nvSpPr>
          <p:spPr>
            <a:xfrm>
              <a:off x="3536630" y="4363317"/>
              <a:ext cx="299887" cy="364813"/>
            </a:xfrm>
            <a:custGeom>
              <a:rect b="b" l="l" r="r" t="t"/>
              <a:pathLst>
                <a:path extrusionOk="0" h="4158" w="3418">
                  <a:moveTo>
                    <a:pt x="2397" y="361"/>
                  </a:moveTo>
                  <a:lnTo>
                    <a:pt x="2397" y="617"/>
                  </a:lnTo>
                  <a:lnTo>
                    <a:pt x="2217" y="617"/>
                  </a:lnTo>
                  <a:cubicBezTo>
                    <a:pt x="2118" y="617"/>
                    <a:pt x="2037" y="697"/>
                    <a:pt x="2037" y="797"/>
                  </a:cubicBezTo>
                  <a:lnTo>
                    <a:pt x="2037" y="1531"/>
                  </a:lnTo>
                  <a:cubicBezTo>
                    <a:pt x="2037" y="1563"/>
                    <a:pt x="2046" y="1594"/>
                    <a:pt x="2061" y="1620"/>
                  </a:cubicBezTo>
                  <a:lnTo>
                    <a:pt x="2442" y="2282"/>
                  </a:lnTo>
                  <a:lnTo>
                    <a:pt x="978" y="2282"/>
                  </a:lnTo>
                  <a:lnTo>
                    <a:pt x="1358" y="1620"/>
                  </a:lnTo>
                  <a:cubicBezTo>
                    <a:pt x="1374" y="1594"/>
                    <a:pt x="1383" y="1562"/>
                    <a:pt x="1383" y="1531"/>
                  </a:cubicBezTo>
                  <a:lnTo>
                    <a:pt x="1383" y="797"/>
                  </a:lnTo>
                  <a:cubicBezTo>
                    <a:pt x="1383" y="697"/>
                    <a:pt x="1302" y="617"/>
                    <a:pt x="1203" y="617"/>
                  </a:cubicBezTo>
                  <a:lnTo>
                    <a:pt x="1023" y="617"/>
                  </a:lnTo>
                  <a:lnTo>
                    <a:pt x="1023" y="361"/>
                  </a:lnTo>
                  <a:close/>
                  <a:moveTo>
                    <a:pt x="2650" y="2643"/>
                  </a:moveTo>
                  <a:lnTo>
                    <a:pt x="2967" y="3191"/>
                  </a:lnTo>
                  <a:cubicBezTo>
                    <a:pt x="3040" y="3318"/>
                    <a:pt x="3040" y="3469"/>
                    <a:pt x="2967" y="3595"/>
                  </a:cubicBezTo>
                  <a:cubicBezTo>
                    <a:pt x="2893" y="3722"/>
                    <a:pt x="2762" y="3798"/>
                    <a:pt x="2616" y="3798"/>
                  </a:cubicBezTo>
                  <a:lnTo>
                    <a:pt x="803" y="3798"/>
                  </a:lnTo>
                  <a:cubicBezTo>
                    <a:pt x="657" y="3798"/>
                    <a:pt x="525" y="3722"/>
                    <a:pt x="452" y="3595"/>
                  </a:cubicBezTo>
                  <a:cubicBezTo>
                    <a:pt x="379" y="3469"/>
                    <a:pt x="379" y="3318"/>
                    <a:pt x="452" y="3191"/>
                  </a:cubicBezTo>
                  <a:lnTo>
                    <a:pt x="769" y="2643"/>
                  </a:lnTo>
                  <a:close/>
                  <a:moveTo>
                    <a:pt x="841" y="1"/>
                  </a:moveTo>
                  <a:cubicBezTo>
                    <a:pt x="741" y="1"/>
                    <a:pt x="661" y="80"/>
                    <a:pt x="661" y="181"/>
                  </a:cubicBezTo>
                  <a:lnTo>
                    <a:pt x="661" y="797"/>
                  </a:lnTo>
                  <a:cubicBezTo>
                    <a:pt x="661" y="897"/>
                    <a:pt x="741" y="978"/>
                    <a:pt x="841" y="978"/>
                  </a:cubicBezTo>
                  <a:lnTo>
                    <a:pt x="1021" y="978"/>
                  </a:lnTo>
                  <a:lnTo>
                    <a:pt x="1021" y="1482"/>
                  </a:lnTo>
                  <a:lnTo>
                    <a:pt x="139" y="3011"/>
                  </a:lnTo>
                  <a:cubicBezTo>
                    <a:pt x="1" y="3250"/>
                    <a:pt x="1" y="3537"/>
                    <a:pt x="139" y="3776"/>
                  </a:cubicBezTo>
                  <a:cubicBezTo>
                    <a:pt x="277" y="4015"/>
                    <a:pt x="525" y="4158"/>
                    <a:pt x="801" y="4158"/>
                  </a:cubicBezTo>
                  <a:lnTo>
                    <a:pt x="2614" y="4158"/>
                  </a:lnTo>
                  <a:cubicBezTo>
                    <a:pt x="2890" y="4158"/>
                    <a:pt x="3138" y="4015"/>
                    <a:pt x="3276" y="3776"/>
                  </a:cubicBezTo>
                  <a:cubicBezTo>
                    <a:pt x="3417" y="3536"/>
                    <a:pt x="3417" y="3250"/>
                    <a:pt x="3279" y="3011"/>
                  </a:cubicBezTo>
                  <a:lnTo>
                    <a:pt x="2396" y="1482"/>
                  </a:lnTo>
                  <a:lnTo>
                    <a:pt x="2396" y="978"/>
                  </a:lnTo>
                  <a:lnTo>
                    <a:pt x="2576" y="978"/>
                  </a:lnTo>
                  <a:cubicBezTo>
                    <a:pt x="2676" y="978"/>
                    <a:pt x="2757" y="897"/>
                    <a:pt x="2757" y="797"/>
                  </a:cubicBezTo>
                  <a:lnTo>
                    <a:pt x="2757" y="181"/>
                  </a:lnTo>
                  <a:cubicBezTo>
                    <a:pt x="2757" y="80"/>
                    <a:pt x="2676" y="1"/>
                    <a:pt x="2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" name="Google Shape;370;p16"/>
          <p:cNvGrpSpPr/>
          <p:nvPr/>
        </p:nvGrpSpPr>
        <p:grpSpPr>
          <a:xfrm>
            <a:off x="1674445" y="1079200"/>
            <a:ext cx="1688508" cy="3746991"/>
            <a:chOff x="1161495" y="990000"/>
            <a:chExt cx="1688508" cy="3746991"/>
          </a:xfrm>
        </p:grpSpPr>
        <p:sp>
          <p:nvSpPr>
            <p:cNvPr id="371" name="Google Shape;371;p16"/>
            <p:cNvSpPr/>
            <p:nvPr/>
          </p:nvSpPr>
          <p:spPr>
            <a:xfrm>
              <a:off x="1304858" y="3454621"/>
              <a:ext cx="1283951" cy="370779"/>
            </a:xfrm>
            <a:custGeom>
              <a:rect b="b" l="l" r="r" t="t"/>
              <a:pathLst>
                <a:path extrusionOk="0" h="4226" w="14634">
                  <a:moveTo>
                    <a:pt x="0" y="1"/>
                  </a:moveTo>
                  <a:lnTo>
                    <a:pt x="7317" y="4226"/>
                  </a:lnTo>
                  <a:lnTo>
                    <a:pt x="14634" y="1"/>
                  </a:ln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6"/>
            <p:cNvSpPr/>
            <p:nvPr/>
          </p:nvSpPr>
          <p:spPr>
            <a:xfrm>
              <a:off x="1304858" y="3454621"/>
              <a:ext cx="1283951" cy="370779"/>
            </a:xfrm>
            <a:custGeom>
              <a:rect b="b" l="l" r="r" t="t"/>
              <a:pathLst>
                <a:path extrusionOk="0" h="4226" w="14634">
                  <a:moveTo>
                    <a:pt x="0" y="1"/>
                  </a:moveTo>
                  <a:lnTo>
                    <a:pt x="7317" y="4226"/>
                  </a:lnTo>
                  <a:lnTo>
                    <a:pt x="146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6"/>
            <p:cNvSpPr/>
            <p:nvPr/>
          </p:nvSpPr>
          <p:spPr>
            <a:xfrm>
              <a:off x="1471120" y="3061909"/>
              <a:ext cx="951162" cy="1055394"/>
            </a:xfrm>
            <a:custGeom>
              <a:rect b="b" l="l" r="r" t="t"/>
              <a:pathLst>
                <a:path extrusionOk="0" h="12029" w="10841">
                  <a:moveTo>
                    <a:pt x="0" y="0"/>
                  </a:moveTo>
                  <a:lnTo>
                    <a:pt x="0" y="3282"/>
                  </a:lnTo>
                  <a:cubicBezTo>
                    <a:pt x="0" y="5249"/>
                    <a:pt x="1050" y="6974"/>
                    <a:pt x="2619" y="7923"/>
                  </a:cubicBezTo>
                  <a:cubicBezTo>
                    <a:pt x="3704" y="8579"/>
                    <a:pt x="4344" y="9775"/>
                    <a:pt x="4344" y="11041"/>
                  </a:cubicBezTo>
                  <a:lnTo>
                    <a:pt x="4344" y="12028"/>
                  </a:lnTo>
                  <a:lnTo>
                    <a:pt x="6497" y="12028"/>
                  </a:lnTo>
                  <a:lnTo>
                    <a:pt x="6497" y="11041"/>
                  </a:lnTo>
                  <a:cubicBezTo>
                    <a:pt x="6497" y="9774"/>
                    <a:pt x="7137" y="8578"/>
                    <a:pt x="8221" y="7923"/>
                  </a:cubicBezTo>
                  <a:cubicBezTo>
                    <a:pt x="9792" y="6974"/>
                    <a:pt x="10841" y="5249"/>
                    <a:pt x="10841" y="3282"/>
                  </a:cubicBezTo>
                  <a:lnTo>
                    <a:pt x="108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6"/>
            <p:cNvSpPr/>
            <p:nvPr/>
          </p:nvSpPr>
          <p:spPr>
            <a:xfrm>
              <a:off x="1215805" y="2581547"/>
              <a:ext cx="429475" cy="471501"/>
            </a:xfrm>
            <a:custGeom>
              <a:rect b="b" l="l" r="r" t="t"/>
              <a:pathLst>
                <a:path extrusionOk="0" h="5374" w="4895">
                  <a:moveTo>
                    <a:pt x="4894" y="0"/>
                  </a:moveTo>
                  <a:lnTo>
                    <a:pt x="0" y="1426"/>
                  </a:lnTo>
                  <a:lnTo>
                    <a:pt x="3949" y="5373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rgbClr val="1FC0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6"/>
            <p:cNvSpPr/>
            <p:nvPr/>
          </p:nvSpPr>
          <p:spPr>
            <a:xfrm>
              <a:off x="1215805" y="2581547"/>
              <a:ext cx="429475" cy="471501"/>
            </a:xfrm>
            <a:custGeom>
              <a:rect b="b" l="l" r="r" t="t"/>
              <a:pathLst>
                <a:path extrusionOk="0" h="5374" w="4895">
                  <a:moveTo>
                    <a:pt x="4894" y="0"/>
                  </a:moveTo>
                  <a:lnTo>
                    <a:pt x="0" y="1426"/>
                  </a:lnTo>
                  <a:lnTo>
                    <a:pt x="3949" y="5373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6"/>
            <p:cNvSpPr/>
            <p:nvPr/>
          </p:nvSpPr>
          <p:spPr>
            <a:xfrm>
              <a:off x="1304850" y="990000"/>
              <a:ext cx="1283951" cy="2573017"/>
            </a:xfrm>
            <a:custGeom>
              <a:rect b="b" l="l" r="r" t="t"/>
              <a:pathLst>
                <a:path extrusionOk="0" h="28092" w="14634">
                  <a:moveTo>
                    <a:pt x="7317" y="0"/>
                  </a:moveTo>
                  <a:cubicBezTo>
                    <a:pt x="3275" y="0"/>
                    <a:pt x="0" y="3276"/>
                    <a:pt x="0" y="7317"/>
                  </a:cubicBezTo>
                  <a:lnTo>
                    <a:pt x="0" y="28092"/>
                  </a:lnTo>
                  <a:lnTo>
                    <a:pt x="14634" y="28092"/>
                  </a:lnTo>
                  <a:lnTo>
                    <a:pt x="14634" y="7317"/>
                  </a:lnTo>
                  <a:cubicBezTo>
                    <a:pt x="14634" y="3276"/>
                    <a:pt x="11359" y="0"/>
                    <a:pt x="7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6"/>
            <p:cNvSpPr/>
            <p:nvPr/>
          </p:nvSpPr>
          <p:spPr>
            <a:xfrm>
              <a:off x="1304858" y="2282538"/>
              <a:ext cx="1283951" cy="545113"/>
            </a:xfrm>
            <a:custGeom>
              <a:rect b="b" l="l" r="r" t="t"/>
              <a:pathLst>
                <a:path extrusionOk="0" h="6213" w="14634">
                  <a:moveTo>
                    <a:pt x="14634" y="0"/>
                  </a:moveTo>
                  <a:lnTo>
                    <a:pt x="0" y="762"/>
                  </a:lnTo>
                  <a:lnTo>
                    <a:pt x="0" y="4923"/>
                  </a:lnTo>
                  <a:lnTo>
                    <a:pt x="14634" y="6213"/>
                  </a:lnTo>
                  <a:lnTo>
                    <a:pt x="1463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6"/>
            <p:cNvSpPr/>
            <p:nvPr/>
          </p:nvSpPr>
          <p:spPr>
            <a:xfrm>
              <a:off x="1403826" y="1098960"/>
              <a:ext cx="1085927" cy="1085839"/>
            </a:xfrm>
            <a:custGeom>
              <a:rect b="b" l="l" r="r" t="t"/>
              <a:pathLst>
                <a:path extrusionOk="0" h="12376" w="12377">
                  <a:moveTo>
                    <a:pt x="6189" y="0"/>
                  </a:moveTo>
                  <a:cubicBezTo>
                    <a:pt x="4548" y="0"/>
                    <a:pt x="2974" y="652"/>
                    <a:pt x="1814" y="1813"/>
                  </a:cubicBezTo>
                  <a:cubicBezTo>
                    <a:pt x="653" y="2973"/>
                    <a:pt x="1" y="4548"/>
                    <a:pt x="1" y="6188"/>
                  </a:cubicBezTo>
                  <a:cubicBezTo>
                    <a:pt x="1" y="7829"/>
                    <a:pt x="653" y="9404"/>
                    <a:pt x="1814" y="10564"/>
                  </a:cubicBezTo>
                  <a:cubicBezTo>
                    <a:pt x="2974" y="11724"/>
                    <a:pt x="4548" y="12376"/>
                    <a:pt x="6189" y="12376"/>
                  </a:cubicBezTo>
                  <a:cubicBezTo>
                    <a:pt x="7830" y="12376"/>
                    <a:pt x="9404" y="11724"/>
                    <a:pt x="10564" y="10564"/>
                  </a:cubicBezTo>
                  <a:cubicBezTo>
                    <a:pt x="11724" y="9404"/>
                    <a:pt x="12376" y="7829"/>
                    <a:pt x="12376" y="6188"/>
                  </a:cubicBezTo>
                  <a:cubicBezTo>
                    <a:pt x="12376" y="4548"/>
                    <a:pt x="11724" y="2973"/>
                    <a:pt x="10564" y="1813"/>
                  </a:cubicBezTo>
                  <a:cubicBezTo>
                    <a:pt x="9404" y="652"/>
                    <a:pt x="7830" y="0"/>
                    <a:pt x="6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6"/>
            <p:cNvSpPr/>
            <p:nvPr/>
          </p:nvSpPr>
          <p:spPr>
            <a:xfrm>
              <a:off x="1161495" y="2184710"/>
              <a:ext cx="1688508" cy="553975"/>
            </a:xfrm>
            <a:custGeom>
              <a:rect b="b" l="l" r="r" t="t"/>
              <a:pathLst>
                <a:path extrusionOk="0" h="6314" w="19245">
                  <a:moveTo>
                    <a:pt x="16809" y="1"/>
                  </a:moveTo>
                  <a:lnTo>
                    <a:pt x="0" y="1981"/>
                  </a:lnTo>
                  <a:lnTo>
                    <a:pt x="619" y="5949"/>
                  </a:lnTo>
                  <a:lnTo>
                    <a:pt x="16702" y="6314"/>
                  </a:lnTo>
                  <a:lnTo>
                    <a:pt x="19244" y="3541"/>
                  </a:lnTo>
                  <a:lnTo>
                    <a:pt x="168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6"/>
            <p:cNvSpPr/>
            <p:nvPr/>
          </p:nvSpPr>
          <p:spPr>
            <a:xfrm>
              <a:off x="1817595" y="3988065"/>
              <a:ext cx="258387" cy="258387"/>
            </a:xfrm>
            <a:custGeom>
              <a:rect b="b" l="l" r="r" t="t"/>
              <a:pathLst>
                <a:path extrusionOk="0" h="2945" w="2945">
                  <a:moveTo>
                    <a:pt x="1473" y="1"/>
                  </a:moveTo>
                  <a:cubicBezTo>
                    <a:pt x="660" y="1"/>
                    <a:pt x="1" y="660"/>
                    <a:pt x="1" y="1472"/>
                  </a:cubicBezTo>
                  <a:cubicBezTo>
                    <a:pt x="1" y="2286"/>
                    <a:pt x="660" y="2944"/>
                    <a:pt x="1473" y="2944"/>
                  </a:cubicBezTo>
                  <a:cubicBezTo>
                    <a:pt x="2285" y="2944"/>
                    <a:pt x="2944" y="2286"/>
                    <a:pt x="2944" y="1472"/>
                  </a:cubicBezTo>
                  <a:cubicBezTo>
                    <a:pt x="2944" y="660"/>
                    <a:pt x="2285" y="1"/>
                    <a:pt x="1473" y="1"/>
                  </a:cubicBezTo>
                  <a:close/>
                </a:path>
              </a:pathLst>
            </a:custGeom>
            <a:solidFill>
              <a:srgbClr val="F8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6"/>
            <p:cNvSpPr/>
            <p:nvPr/>
          </p:nvSpPr>
          <p:spPr>
            <a:xfrm>
              <a:off x="1884099" y="4054569"/>
              <a:ext cx="125377" cy="125377"/>
            </a:xfrm>
            <a:custGeom>
              <a:rect b="b" l="l" r="r" t="t"/>
              <a:pathLst>
                <a:path extrusionOk="0" h="1429" w="1429">
                  <a:moveTo>
                    <a:pt x="715" y="1"/>
                  </a:moveTo>
                  <a:cubicBezTo>
                    <a:pt x="321" y="1"/>
                    <a:pt x="1" y="320"/>
                    <a:pt x="1" y="714"/>
                  </a:cubicBezTo>
                  <a:cubicBezTo>
                    <a:pt x="1" y="1108"/>
                    <a:pt x="321" y="1428"/>
                    <a:pt x="715" y="1428"/>
                  </a:cubicBezTo>
                  <a:cubicBezTo>
                    <a:pt x="1109" y="1428"/>
                    <a:pt x="1428" y="1108"/>
                    <a:pt x="1428" y="714"/>
                  </a:cubicBezTo>
                  <a:cubicBezTo>
                    <a:pt x="1428" y="320"/>
                    <a:pt x="1109" y="1"/>
                    <a:pt x="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6"/>
            <p:cNvSpPr/>
            <p:nvPr/>
          </p:nvSpPr>
          <p:spPr>
            <a:xfrm>
              <a:off x="1817507" y="4354544"/>
              <a:ext cx="277952" cy="382448"/>
            </a:xfrm>
            <a:custGeom>
              <a:rect b="b" l="l" r="r" t="t"/>
              <a:pathLst>
                <a:path extrusionOk="0" h="4359" w="3168">
                  <a:moveTo>
                    <a:pt x="1583" y="541"/>
                  </a:moveTo>
                  <a:lnTo>
                    <a:pt x="2581" y="2270"/>
                  </a:lnTo>
                  <a:cubicBezTo>
                    <a:pt x="2790" y="2630"/>
                    <a:pt x="2790" y="3061"/>
                    <a:pt x="2581" y="3422"/>
                  </a:cubicBezTo>
                  <a:cubicBezTo>
                    <a:pt x="2374" y="3784"/>
                    <a:pt x="2001" y="3999"/>
                    <a:pt x="1583" y="3999"/>
                  </a:cubicBezTo>
                  <a:cubicBezTo>
                    <a:pt x="1168" y="3999"/>
                    <a:pt x="795" y="3782"/>
                    <a:pt x="586" y="3422"/>
                  </a:cubicBezTo>
                  <a:cubicBezTo>
                    <a:pt x="378" y="3061"/>
                    <a:pt x="378" y="2630"/>
                    <a:pt x="586" y="2270"/>
                  </a:cubicBezTo>
                  <a:lnTo>
                    <a:pt x="1583" y="541"/>
                  </a:lnTo>
                  <a:close/>
                  <a:moveTo>
                    <a:pt x="1583" y="0"/>
                  </a:moveTo>
                  <a:cubicBezTo>
                    <a:pt x="1520" y="0"/>
                    <a:pt x="1460" y="34"/>
                    <a:pt x="1428" y="90"/>
                  </a:cubicBezTo>
                  <a:lnTo>
                    <a:pt x="274" y="2089"/>
                  </a:lnTo>
                  <a:cubicBezTo>
                    <a:pt x="1" y="2562"/>
                    <a:pt x="1" y="3129"/>
                    <a:pt x="274" y="3602"/>
                  </a:cubicBezTo>
                  <a:cubicBezTo>
                    <a:pt x="547" y="4076"/>
                    <a:pt x="1036" y="4358"/>
                    <a:pt x="1583" y="4358"/>
                  </a:cubicBezTo>
                  <a:cubicBezTo>
                    <a:pt x="2131" y="4358"/>
                    <a:pt x="2621" y="4076"/>
                    <a:pt x="2893" y="3602"/>
                  </a:cubicBezTo>
                  <a:cubicBezTo>
                    <a:pt x="3167" y="3129"/>
                    <a:pt x="3167" y="2562"/>
                    <a:pt x="2893" y="2089"/>
                  </a:cubicBezTo>
                  <a:lnTo>
                    <a:pt x="1740" y="90"/>
                  </a:lnTo>
                  <a:cubicBezTo>
                    <a:pt x="1708" y="35"/>
                    <a:pt x="1648" y="0"/>
                    <a:pt x="1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" name="Google Shape;383;p16"/>
          <p:cNvSpPr txBox="1"/>
          <p:nvPr/>
        </p:nvSpPr>
        <p:spPr>
          <a:xfrm>
            <a:off x="1730075" y="2301125"/>
            <a:ext cx="15804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Architectural  planning</a:t>
            </a:r>
            <a:endParaRPr b="1"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4" name="Google Shape;384;p16"/>
          <p:cNvSpPr txBox="1"/>
          <p:nvPr/>
        </p:nvSpPr>
        <p:spPr>
          <a:xfrm>
            <a:off x="5680470" y="2863437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5" name="Google Shape;385;p16"/>
          <p:cNvSpPr txBox="1"/>
          <p:nvPr/>
        </p:nvSpPr>
        <p:spPr>
          <a:xfrm>
            <a:off x="3917550" y="1383800"/>
            <a:ext cx="14784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B</a:t>
            </a:r>
            <a:endParaRPr b="1" sz="3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6" name="Google Shape;386;p16"/>
          <p:cNvSpPr txBox="1"/>
          <p:nvPr/>
        </p:nvSpPr>
        <p:spPr>
          <a:xfrm>
            <a:off x="5781050" y="1311876"/>
            <a:ext cx="130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C</a:t>
            </a:r>
            <a:endParaRPr b="1" sz="3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7" name="Google Shape;387;p16"/>
          <p:cNvSpPr txBox="1"/>
          <p:nvPr/>
        </p:nvSpPr>
        <p:spPr>
          <a:xfrm flipH="1">
            <a:off x="1926375" y="1363775"/>
            <a:ext cx="106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</a:t>
            </a:r>
            <a:endParaRPr b="1" sz="3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8" name="Google Shape;388;p16"/>
          <p:cNvSpPr txBox="1"/>
          <p:nvPr/>
        </p:nvSpPr>
        <p:spPr>
          <a:xfrm>
            <a:off x="4039975" y="2329625"/>
            <a:ext cx="1356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Layout planning</a:t>
            </a:r>
            <a:endParaRPr b="1"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9" name="Google Shape;389;p16"/>
          <p:cNvSpPr txBox="1"/>
          <p:nvPr/>
        </p:nvSpPr>
        <p:spPr>
          <a:xfrm>
            <a:off x="5680475" y="2329625"/>
            <a:ext cx="15804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Interior planning</a:t>
            </a:r>
            <a:endParaRPr b="1"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7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Fira Sans"/>
                <a:ea typeface="Fira Sans"/>
                <a:cs typeface="Fira Sans"/>
                <a:sym typeface="Fira Sans"/>
              </a:rPr>
              <a:t>ARCHITECTURAL PLANNING</a:t>
            </a:r>
            <a:endParaRPr b="1" sz="2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5" name="Google Shape;395;p17"/>
          <p:cNvSpPr/>
          <p:nvPr/>
        </p:nvSpPr>
        <p:spPr>
          <a:xfrm>
            <a:off x="5915012" y="1342350"/>
            <a:ext cx="68538" cy="68134"/>
          </a:xfrm>
          <a:custGeom>
            <a:rect b="b" l="l" r="r" t="t"/>
            <a:pathLst>
              <a:path extrusionOk="0" h="337" w="339">
                <a:moveTo>
                  <a:pt x="172" y="1"/>
                </a:moveTo>
                <a:cubicBezTo>
                  <a:pt x="171" y="1"/>
                  <a:pt x="170" y="1"/>
                  <a:pt x="169" y="1"/>
                </a:cubicBezTo>
                <a:cubicBezTo>
                  <a:pt x="77" y="1"/>
                  <a:pt x="1" y="74"/>
                  <a:pt x="1" y="167"/>
                </a:cubicBezTo>
                <a:cubicBezTo>
                  <a:pt x="1" y="259"/>
                  <a:pt x="75" y="336"/>
                  <a:pt x="169" y="336"/>
                </a:cubicBezTo>
                <a:cubicBezTo>
                  <a:pt x="263" y="336"/>
                  <a:pt x="339" y="259"/>
                  <a:pt x="339" y="167"/>
                </a:cubicBezTo>
                <a:cubicBezTo>
                  <a:pt x="339" y="76"/>
                  <a:pt x="263" y="1"/>
                  <a:pt x="172" y="1"/>
                </a:cubicBezTo>
                <a:close/>
              </a:path>
            </a:pathLst>
          </a:custGeom>
          <a:solidFill>
            <a:srgbClr val="023B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7"/>
          <p:cNvSpPr/>
          <p:nvPr/>
        </p:nvSpPr>
        <p:spPr>
          <a:xfrm>
            <a:off x="3142575" y="1342350"/>
            <a:ext cx="68336" cy="68134"/>
          </a:xfrm>
          <a:custGeom>
            <a:rect b="b" l="l" r="r" t="t"/>
            <a:pathLst>
              <a:path extrusionOk="0" h="337" w="338">
                <a:moveTo>
                  <a:pt x="166" y="1"/>
                </a:moveTo>
                <a:cubicBezTo>
                  <a:pt x="76" y="1"/>
                  <a:pt x="0" y="76"/>
                  <a:pt x="0" y="167"/>
                </a:cubicBezTo>
                <a:cubicBezTo>
                  <a:pt x="0" y="259"/>
                  <a:pt x="78" y="336"/>
                  <a:pt x="170" y="336"/>
                </a:cubicBezTo>
                <a:cubicBezTo>
                  <a:pt x="262" y="336"/>
                  <a:pt x="338" y="259"/>
                  <a:pt x="338" y="167"/>
                </a:cubicBezTo>
                <a:cubicBezTo>
                  <a:pt x="338" y="74"/>
                  <a:pt x="262" y="1"/>
                  <a:pt x="170" y="1"/>
                </a:cubicBezTo>
                <a:cubicBezTo>
                  <a:pt x="169" y="1"/>
                  <a:pt x="168" y="1"/>
                  <a:pt x="166" y="1"/>
                </a:cubicBezTo>
                <a:close/>
              </a:path>
            </a:pathLst>
          </a:custGeom>
          <a:solidFill>
            <a:srgbClr val="023B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7"/>
          <p:cNvSpPr txBox="1"/>
          <p:nvPr/>
        </p:nvSpPr>
        <p:spPr>
          <a:xfrm>
            <a:off x="7288785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b="1" sz="3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8" name="Google Shape;398;p17"/>
          <p:cNvSpPr txBox="1"/>
          <p:nvPr/>
        </p:nvSpPr>
        <p:spPr>
          <a:xfrm>
            <a:off x="7288785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36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9" name="Google Shape;399;p17"/>
          <p:cNvSpPr txBox="1"/>
          <p:nvPr/>
        </p:nvSpPr>
        <p:spPr>
          <a:xfrm>
            <a:off x="537559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b="1" sz="36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0" name="Google Shape;400;p17"/>
          <p:cNvSpPr txBox="1"/>
          <p:nvPr/>
        </p:nvSpPr>
        <p:spPr>
          <a:xfrm>
            <a:off x="537559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36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1" name="Google Shape;401;p17"/>
          <p:cNvSpPr txBox="1"/>
          <p:nvPr/>
        </p:nvSpPr>
        <p:spPr>
          <a:xfrm>
            <a:off x="457350" y="1542700"/>
            <a:ext cx="20067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Sufficient open space between two buildings so as to minimize fire spread possibilities from other neighboring structure</a:t>
            </a:r>
            <a:endParaRPr sz="800"/>
          </a:p>
        </p:txBody>
      </p:sp>
      <p:grpSp>
        <p:nvGrpSpPr>
          <p:cNvPr id="402" name="Google Shape;402;p17"/>
          <p:cNvGrpSpPr/>
          <p:nvPr/>
        </p:nvGrpSpPr>
        <p:grpSpPr>
          <a:xfrm>
            <a:off x="2613326" y="1200012"/>
            <a:ext cx="3945052" cy="3416436"/>
            <a:chOff x="2613326" y="1200012"/>
            <a:chExt cx="3945052" cy="3416436"/>
          </a:xfrm>
        </p:grpSpPr>
        <p:grpSp>
          <p:nvGrpSpPr>
            <p:cNvPr id="403" name="Google Shape;403;p17"/>
            <p:cNvGrpSpPr/>
            <p:nvPr/>
          </p:nvGrpSpPr>
          <p:grpSpPr>
            <a:xfrm>
              <a:off x="3296431" y="1641974"/>
              <a:ext cx="2532880" cy="2532475"/>
              <a:chOff x="3296431" y="1641974"/>
              <a:chExt cx="2532880" cy="2532475"/>
            </a:xfrm>
          </p:grpSpPr>
          <p:sp>
            <p:nvSpPr>
              <p:cNvPr id="404" name="Google Shape;404;p17"/>
              <p:cNvSpPr/>
              <p:nvPr/>
            </p:nvSpPr>
            <p:spPr>
              <a:xfrm>
                <a:off x="3296835" y="1642378"/>
                <a:ext cx="1265833" cy="1265833"/>
              </a:xfrm>
              <a:custGeom>
                <a:rect b="b" l="l" r="r" t="t"/>
                <a:pathLst>
                  <a:path extrusionOk="0" h="6261" w="6261">
                    <a:moveTo>
                      <a:pt x="6261" y="0"/>
                    </a:moveTo>
                    <a:cubicBezTo>
                      <a:pt x="2805" y="0"/>
                      <a:pt x="0" y="2803"/>
                      <a:pt x="0" y="6261"/>
                    </a:cubicBezTo>
                    <a:lnTo>
                      <a:pt x="6261" y="6261"/>
                    </a:ln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3E75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17"/>
              <p:cNvSpPr/>
              <p:nvPr/>
            </p:nvSpPr>
            <p:spPr>
              <a:xfrm>
                <a:off x="4562860" y="1642378"/>
                <a:ext cx="1266036" cy="1265833"/>
              </a:xfrm>
              <a:custGeom>
                <a:rect b="b" l="l" r="r" t="t"/>
                <a:pathLst>
                  <a:path extrusionOk="0" h="6261" w="6262">
                    <a:moveTo>
                      <a:pt x="1" y="0"/>
                    </a:moveTo>
                    <a:lnTo>
                      <a:pt x="1" y="6261"/>
                    </a:lnTo>
                    <a:lnTo>
                      <a:pt x="6261" y="6261"/>
                    </a:lnTo>
                    <a:cubicBezTo>
                      <a:pt x="6261" y="2803"/>
                      <a:pt x="3458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17"/>
              <p:cNvSpPr/>
              <p:nvPr/>
            </p:nvSpPr>
            <p:spPr>
              <a:xfrm>
                <a:off x="5375809" y="1937554"/>
                <a:ext cx="453080" cy="970654"/>
              </a:xfrm>
              <a:custGeom>
                <a:rect b="b" l="l" r="r" t="t"/>
                <a:pathLst>
                  <a:path extrusionOk="0" h="4801" w="2241">
                    <a:moveTo>
                      <a:pt x="0" y="1"/>
                    </a:moveTo>
                    <a:lnTo>
                      <a:pt x="0" y="1"/>
                    </a:lnTo>
                    <a:cubicBezTo>
                      <a:pt x="913" y="1089"/>
                      <a:pt x="1463" y="2491"/>
                      <a:pt x="1463" y="4023"/>
                    </a:cubicBezTo>
                    <a:cubicBezTo>
                      <a:pt x="1463" y="4287"/>
                      <a:pt x="1447" y="4547"/>
                      <a:pt x="1414" y="4801"/>
                    </a:cubicBezTo>
                    <a:lnTo>
                      <a:pt x="2240" y="4801"/>
                    </a:lnTo>
                    <a:cubicBezTo>
                      <a:pt x="2240" y="2873"/>
                      <a:pt x="1369" y="1149"/>
                      <a:pt x="0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17"/>
              <p:cNvSpPr/>
              <p:nvPr/>
            </p:nvSpPr>
            <p:spPr>
              <a:xfrm>
                <a:off x="4562860" y="2907994"/>
                <a:ext cx="1266036" cy="1266036"/>
              </a:xfrm>
              <a:custGeom>
                <a:rect b="b" l="l" r="r" t="t"/>
                <a:pathLst>
                  <a:path extrusionOk="0" h="6262" w="6262">
                    <a:moveTo>
                      <a:pt x="1" y="1"/>
                    </a:moveTo>
                    <a:lnTo>
                      <a:pt x="1" y="6261"/>
                    </a:lnTo>
                    <a:cubicBezTo>
                      <a:pt x="2" y="6261"/>
                      <a:pt x="3" y="6261"/>
                      <a:pt x="5" y="6261"/>
                    </a:cubicBezTo>
                    <a:cubicBezTo>
                      <a:pt x="3461" y="6261"/>
                      <a:pt x="6261" y="3459"/>
                      <a:pt x="6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17"/>
              <p:cNvSpPr/>
              <p:nvPr/>
            </p:nvSpPr>
            <p:spPr>
              <a:xfrm>
                <a:off x="4562860" y="2907994"/>
                <a:ext cx="1266036" cy="1266036"/>
              </a:xfrm>
              <a:custGeom>
                <a:rect b="b" l="l" r="r" t="t"/>
                <a:pathLst>
                  <a:path extrusionOk="0" h="6262" w="6262">
                    <a:moveTo>
                      <a:pt x="5435" y="1"/>
                    </a:moveTo>
                    <a:cubicBezTo>
                      <a:pt x="5081" y="2836"/>
                      <a:pt x="2834" y="5085"/>
                      <a:pt x="1" y="5435"/>
                    </a:cubicBezTo>
                    <a:lnTo>
                      <a:pt x="1" y="6261"/>
                    </a:lnTo>
                    <a:cubicBezTo>
                      <a:pt x="3458" y="6261"/>
                      <a:pt x="6261" y="3458"/>
                      <a:pt x="6261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17"/>
              <p:cNvSpPr/>
              <p:nvPr/>
            </p:nvSpPr>
            <p:spPr>
              <a:xfrm>
                <a:off x="3296835" y="2908399"/>
                <a:ext cx="1266238" cy="1266036"/>
              </a:xfrm>
              <a:custGeom>
                <a:rect b="b" l="l" r="r" t="t"/>
                <a:pathLst>
                  <a:path extrusionOk="0" h="6262" w="6263">
                    <a:moveTo>
                      <a:pt x="2" y="1"/>
                    </a:moveTo>
                    <a:cubicBezTo>
                      <a:pt x="0" y="3458"/>
                      <a:pt x="2805" y="6261"/>
                      <a:pt x="6263" y="6261"/>
                    </a:cubicBezTo>
                    <a:lnTo>
                      <a:pt x="62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17"/>
              <p:cNvSpPr/>
              <p:nvPr/>
            </p:nvSpPr>
            <p:spPr>
              <a:xfrm>
                <a:off x="3593023" y="3721142"/>
                <a:ext cx="970452" cy="453282"/>
              </a:xfrm>
              <a:custGeom>
                <a:rect b="b" l="l" r="r" t="t"/>
                <a:pathLst>
                  <a:path extrusionOk="0" h="2242" w="4800">
                    <a:moveTo>
                      <a:pt x="0" y="1"/>
                    </a:moveTo>
                    <a:lnTo>
                      <a:pt x="0" y="1"/>
                    </a:lnTo>
                    <a:cubicBezTo>
                      <a:pt x="1148" y="1372"/>
                      <a:pt x="2871" y="2241"/>
                      <a:pt x="4800" y="2241"/>
                    </a:cubicBezTo>
                    <a:lnTo>
                      <a:pt x="4800" y="1417"/>
                    </a:lnTo>
                    <a:cubicBezTo>
                      <a:pt x="4542" y="1447"/>
                      <a:pt x="4284" y="1464"/>
                      <a:pt x="4020" y="1464"/>
                    </a:cubicBezTo>
                    <a:cubicBezTo>
                      <a:pt x="2488" y="1464"/>
                      <a:pt x="1087" y="915"/>
                      <a:pt x="0" y="1"/>
                    </a:cubicBezTo>
                    <a:close/>
                  </a:path>
                </a:pathLst>
              </a:custGeom>
              <a:solidFill>
                <a:srgbClr val="606060">
                  <a:alpha val="36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17"/>
              <p:cNvSpPr/>
              <p:nvPr/>
            </p:nvSpPr>
            <p:spPr>
              <a:xfrm>
                <a:off x="3833612" y="2179153"/>
                <a:ext cx="1458306" cy="1458711"/>
              </a:xfrm>
              <a:custGeom>
                <a:rect b="b" l="l" r="r" t="t"/>
                <a:pathLst>
                  <a:path extrusionOk="0" h="7215" w="7213">
                    <a:moveTo>
                      <a:pt x="2452" y="1"/>
                    </a:moveTo>
                    <a:lnTo>
                      <a:pt x="2452" y="2450"/>
                    </a:lnTo>
                    <a:lnTo>
                      <a:pt x="1" y="2450"/>
                    </a:lnTo>
                    <a:lnTo>
                      <a:pt x="1" y="4762"/>
                    </a:lnTo>
                    <a:lnTo>
                      <a:pt x="2452" y="4762"/>
                    </a:lnTo>
                    <a:lnTo>
                      <a:pt x="2452" y="7215"/>
                    </a:lnTo>
                    <a:lnTo>
                      <a:pt x="4764" y="7215"/>
                    </a:lnTo>
                    <a:lnTo>
                      <a:pt x="4764" y="4762"/>
                    </a:lnTo>
                    <a:lnTo>
                      <a:pt x="7213" y="4762"/>
                    </a:lnTo>
                    <a:lnTo>
                      <a:pt x="7213" y="2450"/>
                    </a:lnTo>
                    <a:lnTo>
                      <a:pt x="4764" y="2450"/>
                    </a:lnTo>
                    <a:lnTo>
                      <a:pt x="47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7"/>
              <p:cNvSpPr/>
              <p:nvPr/>
            </p:nvSpPr>
            <p:spPr>
              <a:xfrm>
                <a:off x="4327932" y="2674684"/>
                <a:ext cx="963174" cy="963174"/>
              </a:xfrm>
              <a:custGeom>
                <a:rect b="b" l="l" r="r" t="t"/>
                <a:pathLst>
                  <a:path extrusionOk="0" h="4764" w="4764">
                    <a:moveTo>
                      <a:pt x="3988" y="1"/>
                    </a:moveTo>
                    <a:lnTo>
                      <a:pt x="3988" y="1478"/>
                    </a:lnTo>
                    <a:lnTo>
                      <a:pt x="1871" y="1478"/>
                    </a:lnTo>
                    <a:cubicBezTo>
                      <a:pt x="1687" y="1478"/>
                      <a:pt x="1535" y="1627"/>
                      <a:pt x="1535" y="1811"/>
                    </a:cubicBezTo>
                    <a:lnTo>
                      <a:pt x="1535" y="3929"/>
                    </a:lnTo>
                    <a:lnTo>
                      <a:pt x="1" y="3929"/>
                    </a:lnTo>
                    <a:lnTo>
                      <a:pt x="1" y="4764"/>
                    </a:lnTo>
                    <a:lnTo>
                      <a:pt x="2313" y="4764"/>
                    </a:lnTo>
                    <a:lnTo>
                      <a:pt x="2313" y="2313"/>
                    </a:lnTo>
                    <a:lnTo>
                      <a:pt x="4764" y="2313"/>
                    </a:lnTo>
                    <a:lnTo>
                      <a:pt x="4764" y="1"/>
                    </a:lnTo>
                    <a:close/>
                  </a:path>
                </a:pathLst>
              </a:custGeom>
              <a:solidFill>
                <a:srgbClr val="606060">
                  <a:alpha val="15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7"/>
              <p:cNvSpPr/>
              <p:nvPr/>
            </p:nvSpPr>
            <p:spPr>
              <a:xfrm>
                <a:off x="3833612" y="2179153"/>
                <a:ext cx="1458306" cy="1458711"/>
              </a:xfrm>
              <a:custGeom>
                <a:rect b="b" l="l" r="r" t="t"/>
                <a:pathLst>
                  <a:path extrusionOk="0" h="7215" w="7213">
                    <a:moveTo>
                      <a:pt x="2452" y="1"/>
                    </a:moveTo>
                    <a:lnTo>
                      <a:pt x="2452" y="3"/>
                    </a:lnTo>
                    <a:lnTo>
                      <a:pt x="4764" y="3"/>
                    </a:lnTo>
                    <a:lnTo>
                      <a:pt x="4764" y="1"/>
                    </a:lnTo>
                    <a:close/>
                    <a:moveTo>
                      <a:pt x="1" y="2450"/>
                    </a:moveTo>
                    <a:lnTo>
                      <a:pt x="1" y="2452"/>
                    </a:lnTo>
                    <a:lnTo>
                      <a:pt x="2452" y="2452"/>
                    </a:lnTo>
                    <a:lnTo>
                      <a:pt x="2452" y="2450"/>
                    </a:lnTo>
                    <a:close/>
                    <a:moveTo>
                      <a:pt x="4764" y="2450"/>
                    </a:moveTo>
                    <a:lnTo>
                      <a:pt x="4764" y="2452"/>
                    </a:lnTo>
                    <a:lnTo>
                      <a:pt x="7213" y="2452"/>
                    </a:lnTo>
                    <a:lnTo>
                      <a:pt x="7213" y="2450"/>
                    </a:lnTo>
                    <a:close/>
                    <a:moveTo>
                      <a:pt x="1" y="4762"/>
                    </a:moveTo>
                    <a:lnTo>
                      <a:pt x="1" y="4764"/>
                    </a:lnTo>
                    <a:lnTo>
                      <a:pt x="2452" y="4764"/>
                    </a:lnTo>
                    <a:lnTo>
                      <a:pt x="2452" y="4762"/>
                    </a:lnTo>
                    <a:close/>
                    <a:moveTo>
                      <a:pt x="4764" y="4762"/>
                    </a:moveTo>
                    <a:lnTo>
                      <a:pt x="4764" y="4764"/>
                    </a:lnTo>
                    <a:lnTo>
                      <a:pt x="7213" y="4764"/>
                    </a:lnTo>
                    <a:lnTo>
                      <a:pt x="7213" y="4762"/>
                    </a:lnTo>
                    <a:close/>
                    <a:moveTo>
                      <a:pt x="2452" y="7213"/>
                    </a:moveTo>
                    <a:lnTo>
                      <a:pt x="2452" y="7215"/>
                    </a:lnTo>
                    <a:lnTo>
                      <a:pt x="4764" y="7215"/>
                    </a:lnTo>
                    <a:lnTo>
                      <a:pt x="4764" y="7213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7"/>
              <p:cNvSpPr/>
              <p:nvPr/>
            </p:nvSpPr>
            <p:spPr>
              <a:xfrm>
                <a:off x="3296431" y="1641974"/>
                <a:ext cx="2532880" cy="2532475"/>
              </a:xfrm>
              <a:custGeom>
                <a:rect b="b" l="l" r="r" t="t"/>
                <a:pathLst>
                  <a:path extrusionOk="0" h="12526" w="12528">
                    <a:moveTo>
                      <a:pt x="6265" y="2"/>
                    </a:moveTo>
                    <a:cubicBezTo>
                      <a:pt x="9716" y="2"/>
                      <a:pt x="12525" y="2813"/>
                      <a:pt x="12525" y="6263"/>
                    </a:cubicBezTo>
                    <a:cubicBezTo>
                      <a:pt x="12525" y="9716"/>
                      <a:pt x="9716" y="12523"/>
                      <a:pt x="6265" y="12523"/>
                    </a:cubicBezTo>
                    <a:cubicBezTo>
                      <a:pt x="2811" y="12523"/>
                      <a:pt x="4" y="9716"/>
                      <a:pt x="4" y="6263"/>
                    </a:cubicBezTo>
                    <a:cubicBezTo>
                      <a:pt x="4" y="2811"/>
                      <a:pt x="2811" y="2"/>
                      <a:pt x="6265" y="2"/>
                    </a:cubicBezTo>
                    <a:close/>
                    <a:moveTo>
                      <a:pt x="6265" y="0"/>
                    </a:moveTo>
                    <a:cubicBezTo>
                      <a:pt x="5839" y="0"/>
                      <a:pt x="5416" y="43"/>
                      <a:pt x="5003" y="127"/>
                    </a:cubicBezTo>
                    <a:cubicBezTo>
                      <a:pt x="4599" y="211"/>
                      <a:pt x="4207" y="331"/>
                      <a:pt x="3826" y="493"/>
                    </a:cubicBezTo>
                    <a:cubicBezTo>
                      <a:pt x="3456" y="653"/>
                      <a:pt x="3098" y="847"/>
                      <a:pt x="2762" y="1072"/>
                    </a:cubicBezTo>
                    <a:cubicBezTo>
                      <a:pt x="2433" y="1295"/>
                      <a:pt x="2122" y="1555"/>
                      <a:pt x="1837" y="1835"/>
                    </a:cubicBezTo>
                    <a:cubicBezTo>
                      <a:pt x="1553" y="2118"/>
                      <a:pt x="1297" y="2429"/>
                      <a:pt x="1072" y="2762"/>
                    </a:cubicBezTo>
                    <a:cubicBezTo>
                      <a:pt x="845" y="3098"/>
                      <a:pt x="651" y="3456"/>
                      <a:pt x="495" y="3826"/>
                    </a:cubicBezTo>
                    <a:cubicBezTo>
                      <a:pt x="334" y="4204"/>
                      <a:pt x="211" y="4601"/>
                      <a:pt x="129" y="5002"/>
                    </a:cubicBezTo>
                    <a:cubicBezTo>
                      <a:pt x="45" y="5414"/>
                      <a:pt x="0" y="5837"/>
                      <a:pt x="0" y="6263"/>
                    </a:cubicBezTo>
                    <a:cubicBezTo>
                      <a:pt x="0" y="6688"/>
                      <a:pt x="45" y="7112"/>
                      <a:pt x="129" y="7523"/>
                    </a:cubicBezTo>
                    <a:cubicBezTo>
                      <a:pt x="213" y="7928"/>
                      <a:pt x="336" y="8321"/>
                      <a:pt x="495" y="8699"/>
                    </a:cubicBezTo>
                    <a:cubicBezTo>
                      <a:pt x="653" y="9072"/>
                      <a:pt x="847" y="9430"/>
                      <a:pt x="1072" y="9763"/>
                    </a:cubicBezTo>
                    <a:cubicBezTo>
                      <a:pt x="1297" y="10095"/>
                      <a:pt x="1555" y="10406"/>
                      <a:pt x="1837" y="10690"/>
                    </a:cubicBezTo>
                    <a:cubicBezTo>
                      <a:pt x="2118" y="10974"/>
                      <a:pt x="2431" y="11230"/>
                      <a:pt x="2762" y="11455"/>
                    </a:cubicBezTo>
                    <a:cubicBezTo>
                      <a:pt x="3098" y="11682"/>
                      <a:pt x="3456" y="11877"/>
                      <a:pt x="3826" y="12032"/>
                    </a:cubicBezTo>
                    <a:cubicBezTo>
                      <a:pt x="4207" y="12194"/>
                      <a:pt x="4602" y="12317"/>
                      <a:pt x="5003" y="12398"/>
                    </a:cubicBezTo>
                    <a:cubicBezTo>
                      <a:pt x="5416" y="12482"/>
                      <a:pt x="5839" y="12525"/>
                      <a:pt x="6265" y="12525"/>
                    </a:cubicBezTo>
                    <a:cubicBezTo>
                      <a:pt x="6688" y="12525"/>
                      <a:pt x="7114" y="12482"/>
                      <a:pt x="7525" y="12398"/>
                    </a:cubicBezTo>
                    <a:cubicBezTo>
                      <a:pt x="7930" y="12314"/>
                      <a:pt x="8323" y="12194"/>
                      <a:pt x="8702" y="12032"/>
                    </a:cubicBezTo>
                    <a:cubicBezTo>
                      <a:pt x="9072" y="11873"/>
                      <a:pt x="9430" y="11680"/>
                      <a:pt x="9765" y="11455"/>
                    </a:cubicBezTo>
                    <a:cubicBezTo>
                      <a:pt x="10095" y="11230"/>
                      <a:pt x="10408" y="10970"/>
                      <a:pt x="10690" y="10690"/>
                    </a:cubicBezTo>
                    <a:cubicBezTo>
                      <a:pt x="10975" y="10408"/>
                      <a:pt x="11230" y="10097"/>
                      <a:pt x="11455" y="9763"/>
                    </a:cubicBezTo>
                    <a:cubicBezTo>
                      <a:pt x="11685" y="9430"/>
                      <a:pt x="11879" y="9072"/>
                      <a:pt x="12034" y="8699"/>
                    </a:cubicBezTo>
                    <a:cubicBezTo>
                      <a:pt x="12196" y="8321"/>
                      <a:pt x="12319" y="7926"/>
                      <a:pt x="12401" y="7523"/>
                    </a:cubicBezTo>
                    <a:cubicBezTo>
                      <a:pt x="12484" y="7112"/>
                      <a:pt x="12527" y="6688"/>
                      <a:pt x="12527" y="6263"/>
                    </a:cubicBezTo>
                    <a:cubicBezTo>
                      <a:pt x="12527" y="5837"/>
                      <a:pt x="12484" y="5414"/>
                      <a:pt x="12401" y="5002"/>
                    </a:cubicBezTo>
                    <a:cubicBezTo>
                      <a:pt x="12315" y="4597"/>
                      <a:pt x="12192" y="4204"/>
                      <a:pt x="12034" y="3826"/>
                    </a:cubicBezTo>
                    <a:cubicBezTo>
                      <a:pt x="11875" y="3456"/>
                      <a:pt x="11680" y="3098"/>
                      <a:pt x="11455" y="2762"/>
                    </a:cubicBezTo>
                    <a:cubicBezTo>
                      <a:pt x="11230" y="2433"/>
                      <a:pt x="10973" y="2120"/>
                      <a:pt x="10690" y="1835"/>
                    </a:cubicBezTo>
                    <a:cubicBezTo>
                      <a:pt x="10410" y="1553"/>
                      <a:pt x="10099" y="1297"/>
                      <a:pt x="9765" y="1072"/>
                    </a:cubicBezTo>
                    <a:cubicBezTo>
                      <a:pt x="9430" y="843"/>
                      <a:pt x="9072" y="649"/>
                      <a:pt x="8702" y="493"/>
                    </a:cubicBezTo>
                    <a:cubicBezTo>
                      <a:pt x="8323" y="331"/>
                      <a:pt x="7926" y="209"/>
                      <a:pt x="7525" y="127"/>
                    </a:cubicBezTo>
                    <a:cubicBezTo>
                      <a:pt x="7114" y="43"/>
                      <a:pt x="6688" y="0"/>
                      <a:pt x="6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17"/>
              <p:cNvSpPr/>
              <p:nvPr/>
            </p:nvSpPr>
            <p:spPr>
              <a:xfrm>
                <a:off x="4562860" y="1642378"/>
                <a:ext cx="202" cy="537388"/>
              </a:xfrm>
              <a:custGeom>
                <a:rect b="b" l="l" r="r" t="t"/>
                <a:pathLst>
                  <a:path extrusionOk="0" h="2658" w="1">
                    <a:moveTo>
                      <a:pt x="1" y="2658"/>
                    </a:moveTo>
                    <a:cubicBezTo>
                      <a:pt x="1" y="2658"/>
                      <a:pt x="1" y="2656"/>
                      <a:pt x="1" y="2658"/>
                    </a:cubicBez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2658"/>
                    </a:lnTo>
                    <a:cubicBezTo>
                      <a:pt x="1" y="2656"/>
                      <a:pt x="1" y="2658"/>
                      <a:pt x="1" y="2658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17"/>
              <p:cNvSpPr/>
              <p:nvPr/>
            </p:nvSpPr>
            <p:spPr>
              <a:xfrm>
                <a:off x="5291704" y="2907994"/>
                <a:ext cx="537186" cy="607"/>
              </a:xfrm>
              <a:custGeom>
                <a:rect b="b" l="l" r="r" t="t"/>
                <a:pathLst>
                  <a:path extrusionOk="0" h="3" w="2657">
                    <a:moveTo>
                      <a:pt x="2656" y="3"/>
                    </a:moveTo>
                    <a:lnTo>
                      <a:pt x="1" y="3"/>
                    </a:lnTo>
                    <a:lnTo>
                      <a:pt x="1" y="3"/>
                    </a:lnTo>
                    <a:lnTo>
                      <a:pt x="1" y="3"/>
                    </a:lnTo>
                    <a:lnTo>
                      <a:pt x="2656" y="3"/>
                    </a:lnTo>
                    <a:cubicBezTo>
                      <a:pt x="2656" y="1"/>
                      <a:pt x="2656" y="1"/>
                      <a:pt x="2656" y="3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17"/>
              <p:cNvSpPr/>
              <p:nvPr/>
            </p:nvSpPr>
            <p:spPr>
              <a:xfrm>
                <a:off x="4562860" y="3637644"/>
                <a:ext cx="202" cy="536781"/>
              </a:xfrm>
              <a:custGeom>
                <a:rect b="b" l="l" r="r" t="t"/>
                <a:pathLst>
                  <a:path extrusionOk="0" h="2655" w="1">
                    <a:moveTo>
                      <a:pt x="1" y="2654"/>
                    </a:moveTo>
                    <a:lnTo>
                      <a:pt x="1" y="2654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2654"/>
                    </a:ln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7"/>
              <p:cNvSpPr/>
              <p:nvPr/>
            </p:nvSpPr>
            <p:spPr>
              <a:xfrm>
                <a:off x="3296431" y="2907994"/>
                <a:ext cx="537388" cy="607"/>
              </a:xfrm>
              <a:custGeom>
                <a:rect b="b" l="l" r="r" t="t"/>
                <a:pathLst>
                  <a:path extrusionOk="0" h="3" w="2658">
                    <a:moveTo>
                      <a:pt x="2658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658" y="3"/>
                    </a:lnTo>
                    <a:cubicBezTo>
                      <a:pt x="2658" y="1"/>
                      <a:pt x="2658" y="1"/>
                      <a:pt x="2658" y="3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9" name="Google Shape;419;p17"/>
            <p:cNvGrpSpPr/>
            <p:nvPr/>
          </p:nvGrpSpPr>
          <p:grpSpPr>
            <a:xfrm>
              <a:off x="5185359" y="3770878"/>
              <a:ext cx="1373019" cy="845570"/>
              <a:chOff x="5185359" y="3770878"/>
              <a:chExt cx="1373019" cy="845570"/>
            </a:xfrm>
          </p:grpSpPr>
          <p:sp>
            <p:nvSpPr>
              <p:cNvPr id="420" name="Google Shape;420;p17"/>
              <p:cNvSpPr/>
              <p:nvPr/>
            </p:nvSpPr>
            <p:spPr>
              <a:xfrm>
                <a:off x="5185359" y="3770878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52" y="0"/>
                    </a:moveTo>
                    <a:cubicBezTo>
                      <a:pt x="23" y="0"/>
                      <a:pt x="1" y="25"/>
                      <a:pt x="1" y="52"/>
                    </a:cubicBezTo>
                    <a:lnTo>
                      <a:pt x="1" y="1868"/>
                    </a:lnTo>
                    <a:cubicBezTo>
                      <a:pt x="1" y="2695"/>
                      <a:pt x="670" y="3364"/>
                      <a:pt x="1497" y="3364"/>
                    </a:cubicBezTo>
                    <a:lnTo>
                      <a:pt x="3778" y="3364"/>
                    </a:lnTo>
                    <a:cubicBezTo>
                      <a:pt x="3806" y="3364"/>
                      <a:pt x="3829" y="3341"/>
                      <a:pt x="3829" y="3313"/>
                    </a:cubicBezTo>
                    <a:cubicBezTo>
                      <a:pt x="3829" y="3284"/>
                      <a:pt x="3806" y="3262"/>
                      <a:pt x="3778" y="3262"/>
                    </a:cubicBezTo>
                    <a:lnTo>
                      <a:pt x="1497" y="3262"/>
                    </a:lnTo>
                    <a:cubicBezTo>
                      <a:pt x="729" y="3262"/>
                      <a:pt x="103" y="2638"/>
                      <a:pt x="103" y="1868"/>
                    </a:cubicBezTo>
                    <a:lnTo>
                      <a:pt x="103" y="52"/>
                    </a:lnTo>
                    <a:cubicBezTo>
                      <a:pt x="103" y="25"/>
                      <a:pt x="81" y="0"/>
                      <a:pt x="52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7"/>
              <p:cNvSpPr/>
              <p:nvPr/>
            </p:nvSpPr>
            <p:spPr>
              <a:xfrm>
                <a:off x="5914608" y="4406112"/>
                <a:ext cx="68538" cy="68538"/>
              </a:xfrm>
              <a:custGeom>
                <a:rect b="b" l="l" r="r" t="t"/>
                <a:pathLst>
                  <a:path extrusionOk="0" h="339" w="339">
                    <a:moveTo>
                      <a:pt x="171" y="1"/>
                    </a:moveTo>
                    <a:cubicBezTo>
                      <a:pt x="77" y="1"/>
                      <a:pt x="1" y="77"/>
                      <a:pt x="1" y="171"/>
                    </a:cubicBezTo>
                    <a:cubicBezTo>
                      <a:pt x="1" y="265"/>
                      <a:pt x="77" y="339"/>
                      <a:pt x="171" y="339"/>
                    </a:cubicBezTo>
                    <a:cubicBezTo>
                      <a:pt x="265" y="339"/>
                      <a:pt x="339" y="265"/>
                      <a:pt x="339" y="171"/>
                    </a:cubicBezTo>
                    <a:cubicBezTo>
                      <a:pt x="339" y="77"/>
                      <a:pt x="265" y="1"/>
                      <a:pt x="171" y="1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2" name="Google Shape;422;p17"/>
              <p:cNvGrpSpPr/>
              <p:nvPr/>
            </p:nvGrpSpPr>
            <p:grpSpPr>
              <a:xfrm>
                <a:off x="6183059" y="4264299"/>
                <a:ext cx="375319" cy="352148"/>
                <a:chOff x="-26583625" y="3917025"/>
                <a:chExt cx="315050" cy="295600"/>
              </a:xfrm>
            </p:grpSpPr>
            <p:sp>
              <p:nvSpPr>
                <p:cNvPr id="423" name="Google Shape;423;p17"/>
                <p:cNvSpPr/>
                <p:nvPr/>
              </p:nvSpPr>
              <p:spPr>
                <a:xfrm>
                  <a:off x="-26413500" y="3918400"/>
                  <a:ext cx="144925" cy="135125"/>
                </a:xfrm>
                <a:custGeom>
                  <a:rect b="b" l="l" r="r" t="t"/>
                  <a:pathLst>
                    <a:path extrusionOk="0" h="5405" w="5797">
                      <a:moveTo>
                        <a:pt x="2317" y="1"/>
                      </a:moveTo>
                      <a:cubicBezTo>
                        <a:pt x="1515" y="1"/>
                        <a:pt x="685" y="309"/>
                        <a:pt x="0" y="993"/>
                      </a:cubicBezTo>
                      <a:lnTo>
                        <a:pt x="1008" y="1970"/>
                      </a:lnTo>
                      <a:cubicBezTo>
                        <a:pt x="1398" y="1581"/>
                        <a:pt x="1864" y="1407"/>
                        <a:pt x="2313" y="1407"/>
                      </a:cubicBezTo>
                      <a:cubicBezTo>
                        <a:pt x="2771" y="1407"/>
                        <a:pt x="3210" y="1588"/>
                        <a:pt x="3529" y="1907"/>
                      </a:cubicBezTo>
                      <a:cubicBezTo>
                        <a:pt x="3623" y="2002"/>
                        <a:pt x="3623" y="2254"/>
                        <a:pt x="3529" y="2380"/>
                      </a:cubicBezTo>
                      <a:cubicBezTo>
                        <a:pt x="3450" y="2427"/>
                        <a:pt x="3348" y="2450"/>
                        <a:pt x="3249" y="2450"/>
                      </a:cubicBezTo>
                      <a:cubicBezTo>
                        <a:pt x="3151" y="2450"/>
                        <a:pt x="3056" y="2427"/>
                        <a:pt x="2993" y="2380"/>
                      </a:cubicBezTo>
                      <a:cubicBezTo>
                        <a:pt x="2804" y="2175"/>
                        <a:pt x="2552" y="2057"/>
                        <a:pt x="2284" y="2057"/>
                      </a:cubicBezTo>
                      <a:cubicBezTo>
                        <a:pt x="2016" y="2057"/>
                        <a:pt x="1733" y="2175"/>
                        <a:pt x="1481" y="2443"/>
                      </a:cubicBezTo>
                      <a:lnTo>
                        <a:pt x="4411" y="5404"/>
                      </a:lnTo>
                      <a:cubicBezTo>
                        <a:pt x="5797" y="4018"/>
                        <a:pt x="5640" y="2065"/>
                        <a:pt x="4505" y="899"/>
                      </a:cubicBezTo>
                      <a:cubicBezTo>
                        <a:pt x="3931" y="325"/>
                        <a:pt x="3139" y="1"/>
                        <a:pt x="23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17"/>
                <p:cNvSpPr/>
                <p:nvPr/>
              </p:nvSpPr>
              <p:spPr>
                <a:xfrm>
                  <a:off x="-26466275" y="4026700"/>
                  <a:ext cx="78775" cy="77225"/>
                </a:xfrm>
                <a:custGeom>
                  <a:rect b="b" l="l" r="r" t="t"/>
                  <a:pathLst>
                    <a:path extrusionOk="0" h="3089" w="3151">
                      <a:moveTo>
                        <a:pt x="1339" y="1"/>
                      </a:moveTo>
                      <a:cubicBezTo>
                        <a:pt x="1253" y="1"/>
                        <a:pt x="1166" y="32"/>
                        <a:pt x="1103" y="95"/>
                      </a:cubicBezTo>
                      <a:lnTo>
                        <a:pt x="126" y="1072"/>
                      </a:lnTo>
                      <a:cubicBezTo>
                        <a:pt x="0" y="1198"/>
                        <a:pt x="0" y="1387"/>
                        <a:pt x="126" y="1545"/>
                      </a:cubicBezTo>
                      <a:lnTo>
                        <a:pt x="1576" y="2994"/>
                      </a:lnTo>
                      <a:cubicBezTo>
                        <a:pt x="1639" y="3057"/>
                        <a:pt x="1725" y="3088"/>
                        <a:pt x="1812" y="3088"/>
                      </a:cubicBezTo>
                      <a:cubicBezTo>
                        <a:pt x="1899" y="3088"/>
                        <a:pt x="1985" y="3057"/>
                        <a:pt x="2048" y="2994"/>
                      </a:cubicBezTo>
                      <a:lnTo>
                        <a:pt x="3025" y="2017"/>
                      </a:lnTo>
                      <a:cubicBezTo>
                        <a:pt x="3151" y="1891"/>
                        <a:pt x="3151" y="1671"/>
                        <a:pt x="3025" y="1545"/>
                      </a:cubicBezTo>
                      <a:lnTo>
                        <a:pt x="1576" y="95"/>
                      </a:lnTo>
                      <a:cubicBezTo>
                        <a:pt x="1513" y="32"/>
                        <a:pt x="1426" y="1"/>
                        <a:pt x="133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17"/>
                <p:cNvSpPr/>
                <p:nvPr/>
              </p:nvSpPr>
              <p:spPr>
                <a:xfrm>
                  <a:off x="-26583625" y="4077125"/>
                  <a:ext cx="144925" cy="134700"/>
                </a:xfrm>
                <a:custGeom>
                  <a:rect b="b" l="l" r="r" t="t"/>
                  <a:pathLst>
                    <a:path extrusionOk="0" h="5388" w="5797">
                      <a:moveTo>
                        <a:pt x="1355" y="0"/>
                      </a:moveTo>
                      <a:cubicBezTo>
                        <a:pt x="0" y="1386"/>
                        <a:pt x="158" y="3340"/>
                        <a:pt x="1292" y="4474"/>
                      </a:cubicBezTo>
                      <a:cubicBezTo>
                        <a:pt x="1890" y="5072"/>
                        <a:pt x="2710" y="5388"/>
                        <a:pt x="3497" y="5388"/>
                      </a:cubicBezTo>
                      <a:cubicBezTo>
                        <a:pt x="4348" y="5388"/>
                        <a:pt x="5135" y="5072"/>
                        <a:pt x="5797" y="4411"/>
                      </a:cubicBezTo>
                      <a:lnTo>
                        <a:pt x="4820" y="3434"/>
                      </a:lnTo>
                      <a:cubicBezTo>
                        <a:pt x="4431" y="3824"/>
                        <a:pt x="3964" y="3997"/>
                        <a:pt x="3516" y="3997"/>
                      </a:cubicBezTo>
                      <a:cubicBezTo>
                        <a:pt x="3058" y="3997"/>
                        <a:pt x="2619" y="3816"/>
                        <a:pt x="2300" y="3497"/>
                      </a:cubicBezTo>
                      <a:cubicBezTo>
                        <a:pt x="2174" y="3371"/>
                        <a:pt x="2174" y="3151"/>
                        <a:pt x="2300" y="3025"/>
                      </a:cubicBezTo>
                      <a:cubicBezTo>
                        <a:pt x="2347" y="2962"/>
                        <a:pt x="2434" y="2930"/>
                        <a:pt x="2524" y="2930"/>
                      </a:cubicBezTo>
                      <a:cubicBezTo>
                        <a:pt x="2615" y="2930"/>
                        <a:pt x="2710" y="2962"/>
                        <a:pt x="2773" y="3025"/>
                      </a:cubicBezTo>
                      <a:cubicBezTo>
                        <a:pt x="2962" y="3229"/>
                        <a:pt x="3214" y="3348"/>
                        <a:pt x="3481" y="3348"/>
                      </a:cubicBezTo>
                      <a:cubicBezTo>
                        <a:pt x="3749" y="3348"/>
                        <a:pt x="4033" y="3229"/>
                        <a:pt x="4285" y="2962"/>
                      </a:cubicBezTo>
                      <a:lnTo>
                        <a:pt x="135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17"/>
                <p:cNvSpPr/>
                <p:nvPr/>
              </p:nvSpPr>
              <p:spPr>
                <a:xfrm>
                  <a:off x="-26581275" y="3917025"/>
                  <a:ext cx="311125" cy="295600"/>
                </a:xfrm>
                <a:custGeom>
                  <a:rect b="b" l="l" r="r" t="t"/>
                  <a:pathLst>
                    <a:path extrusionOk="0" h="11824" w="12445">
                      <a:moveTo>
                        <a:pt x="3419" y="1356"/>
                      </a:moveTo>
                      <a:cubicBezTo>
                        <a:pt x="3506" y="1356"/>
                        <a:pt x="3592" y="1379"/>
                        <a:pt x="3655" y="1426"/>
                      </a:cubicBezTo>
                      <a:cubicBezTo>
                        <a:pt x="3781" y="1552"/>
                        <a:pt x="3781" y="1741"/>
                        <a:pt x="3655" y="1899"/>
                      </a:cubicBezTo>
                      <a:cubicBezTo>
                        <a:pt x="3592" y="1962"/>
                        <a:pt x="3506" y="1994"/>
                        <a:pt x="3419" y="1994"/>
                      </a:cubicBezTo>
                      <a:cubicBezTo>
                        <a:pt x="3332" y="1994"/>
                        <a:pt x="3246" y="1962"/>
                        <a:pt x="3183" y="1899"/>
                      </a:cubicBezTo>
                      <a:cubicBezTo>
                        <a:pt x="3057" y="1804"/>
                        <a:pt x="3057" y="1552"/>
                        <a:pt x="3183" y="1426"/>
                      </a:cubicBezTo>
                      <a:cubicBezTo>
                        <a:pt x="3246" y="1379"/>
                        <a:pt x="3332" y="1356"/>
                        <a:pt x="3419" y="1356"/>
                      </a:cubicBezTo>
                      <a:close/>
                      <a:moveTo>
                        <a:pt x="4364" y="2277"/>
                      </a:moveTo>
                      <a:cubicBezTo>
                        <a:pt x="4451" y="2277"/>
                        <a:pt x="4537" y="2309"/>
                        <a:pt x="4600" y="2372"/>
                      </a:cubicBezTo>
                      <a:cubicBezTo>
                        <a:pt x="4726" y="2498"/>
                        <a:pt x="4726" y="2718"/>
                        <a:pt x="4600" y="2844"/>
                      </a:cubicBezTo>
                      <a:cubicBezTo>
                        <a:pt x="4537" y="2907"/>
                        <a:pt x="4451" y="2939"/>
                        <a:pt x="4364" y="2939"/>
                      </a:cubicBezTo>
                      <a:cubicBezTo>
                        <a:pt x="4277" y="2939"/>
                        <a:pt x="4191" y="2907"/>
                        <a:pt x="4128" y="2844"/>
                      </a:cubicBezTo>
                      <a:cubicBezTo>
                        <a:pt x="4002" y="2750"/>
                        <a:pt x="4002" y="2529"/>
                        <a:pt x="4128" y="2372"/>
                      </a:cubicBezTo>
                      <a:cubicBezTo>
                        <a:pt x="4191" y="2309"/>
                        <a:pt x="4277" y="2277"/>
                        <a:pt x="4364" y="2277"/>
                      </a:cubicBezTo>
                      <a:close/>
                      <a:moveTo>
                        <a:pt x="3179" y="2561"/>
                      </a:moveTo>
                      <a:cubicBezTo>
                        <a:pt x="3269" y="2561"/>
                        <a:pt x="3356" y="2592"/>
                        <a:pt x="3403" y="2655"/>
                      </a:cubicBezTo>
                      <a:cubicBezTo>
                        <a:pt x="3529" y="2781"/>
                        <a:pt x="3529" y="2970"/>
                        <a:pt x="3403" y="3128"/>
                      </a:cubicBezTo>
                      <a:cubicBezTo>
                        <a:pt x="3356" y="3191"/>
                        <a:pt x="3269" y="3222"/>
                        <a:pt x="3179" y="3222"/>
                      </a:cubicBezTo>
                      <a:cubicBezTo>
                        <a:pt x="3088" y="3222"/>
                        <a:pt x="2994" y="3191"/>
                        <a:pt x="2931" y="3128"/>
                      </a:cubicBezTo>
                      <a:cubicBezTo>
                        <a:pt x="2836" y="3002"/>
                        <a:pt x="2836" y="2781"/>
                        <a:pt x="2931" y="2655"/>
                      </a:cubicBezTo>
                      <a:cubicBezTo>
                        <a:pt x="2994" y="2592"/>
                        <a:pt x="3088" y="2561"/>
                        <a:pt x="3179" y="2561"/>
                      </a:cubicBezTo>
                      <a:close/>
                      <a:moveTo>
                        <a:pt x="1970" y="2813"/>
                      </a:moveTo>
                      <a:cubicBezTo>
                        <a:pt x="2056" y="2813"/>
                        <a:pt x="2143" y="2844"/>
                        <a:pt x="2206" y="2907"/>
                      </a:cubicBezTo>
                      <a:cubicBezTo>
                        <a:pt x="2300" y="3002"/>
                        <a:pt x="2300" y="3254"/>
                        <a:pt x="2206" y="3380"/>
                      </a:cubicBezTo>
                      <a:cubicBezTo>
                        <a:pt x="2143" y="3427"/>
                        <a:pt x="2048" y="3451"/>
                        <a:pt x="1958" y="3451"/>
                      </a:cubicBezTo>
                      <a:cubicBezTo>
                        <a:pt x="1867" y="3451"/>
                        <a:pt x="1781" y="3427"/>
                        <a:pt x="1733" y="3380"/>
                      </a:cubicBezTo>
                      <a:cubicBezTo>
                        <a:pt x="1607" y="3254"/>
                        <a:pt x="1607" y="3002"/>
                        <a:pt x="1733" y="2907"/>
                      </a:cubicBezTo>
                      <a:cubicBezTo>
                        <a:pt x="1796" y="2844"/>
                        <a:pt x="1883" y="2813"/>
                        <a:pt x="1970" y="2813"/>
                      </a:cubicBezTo>
                      <a:close/>
                      <a:moveTo>
                        <a:pt x="2946" y="3789"/>
                      </a:moveTo>
                      <a:cubicBezTo>
                        <a:pt x="3033" y="3789"/>
                        <a:pt x="3120" y="3821"/>
                        <a:pt x="3183" y="3884"/>
                      </a:cubicBezTo>
                      <a:cubicBezTo>
                        <a:pt x="3309" y="4010"/>
                        <a:pt x="3309" y="4199"/>
                        <a:pt x="3183" y="4356"/>
                      </a:cubicBezTo>
                      <a:cubicBezTo>
                        <a:pt x="3120" y="4419"/>
                        <a:pt x="3033" y="4451"/>
                        <a:pt x="2946" y="4451"/>
                      </a:cubicBezTo>
                      <a:cubicBezTo>
                        <a:pt x="2860" y="4451"/>
                        <a:pt x="2773" y="4419"/>
                        <a:pt x="2710" y="4356"/>
                      </a:cubicBezTo>
                      <a:cubicBezTo>
                        <a:pt x="2584" y="4230"/>
                        <a:pt x="2584" y="4010"/>
                        <a:pt x="2710" y="3884"/>
                      </a:cubicBezTo>
                      <a:cubicBezTo>
                        <a:pt x="2773" y="3821"/>
                        <a:pt x="2860" y="3789"/>
                        <a:pt x="2946" y="3789"/>
                      </a:cubicBezTo>
                      <a:close/>
                      <a:moveTo>
                        <a:pt x="9480" y="7381"/>
                      </a:moveTo>
                      <a:cubicBezTo>
                        <a:pt x="9570" y="7381"/>
                        <a:pt x="9657" y="7412"/>
                        <a:pt x="9704" y="7475"/>
                      </a:cubicBezTo>
                      <a:cubicBezTo>
                        <a:pt x="9830" y="7570"/>
                        <a:pt x="9830" y="7822"/>
                        <a:pt x="9704" y="7948"/>
                      </a:cubicBezTo>
                      <a:cubicBezTo>
                        <a:pt x="9657" y="7995"/>
                        <a:pt x="9570" y="8019"/>
                        <a:pt x="9480" y="8019"/>
                      </a:cubicBezTo>
                      <a:cubicBezTo>
                        <a:pt x="9389" y="8019"/>
                        <a:pt x="9295" y="7995"/>
                        <a:pt x="9232" y="7948"/>
                      </a:cubicBezTo>
                      <a:cubicBezTo>
                        <a:pt x="9074" y="7822"/>
                        <a:pt x="9074" y="7633"/>
                        <a:pt x="9232" y="7475"/>
                      </a:cubicBezTo>
                      <a:cubicBezTo>
                        <a:pt x="9295" y="7412"/>
                        <a:pt x="9389" y="7381"/>
                        <a:pt x="9480" y="7381"/>
                      </a:cubicBezTo>
                      <a:close/>
                      <a:moveTo>
                        <a:pt x="5955" y="3640"/>
                      </a:moveTo>
                      <a:cubicBezTo>
                        <a:pt x="6223" y="3640"/>
                        <a:pt x="6491" y="3742"/>
                        <a:pt x="6680" y="3947"/>
                      </a:cubicBezTo>
                      <a:lnTo>
                        <a:pt x="8129" y="5396"/>
                      </a:lnTo>
                      <a:cubicBezTo>
                        <a:pt x="8538" y="5806"/>
                        <a:pt x="8538" y="6467"/>
                        <a:pt x="8129" y="6877"/>
                      </a:cubicBezTo>
                      <a:lnTo>
                        <a:pt x="7152" y="7853"/>
                      </a:lnTo>
                      <a:cubicBezTo>
                        <a:pt x="6963" y="8058"/>
                        <a:pt x="6695" y="8161"/>
                        <a:pt x="6428" y="8161"/>
                      </a:cubicBezTo>
                      <a:cubicBezTo>
                        <a:pt x="6160" y="8161"/>
                        <a:pt x="5892" y="8058"/>
                        <a:pt x="5703" y="7853"/>
                      </a:cubicBezTo>
                      <a:lnTo>
                        <a:pt x="4254" y="6404"/>
                      </a:lnTo>
                      <a:cubicBezTo>
                        <a:pt x="3844" y="5995"/>
                        <a:pt x="3844" y="5333"/>
                        <a:pt x="4254" y="4955"/>
                      </a:cubicBezTo>
                      <a:lnTo>
                        <a:pt x="5230" y="3947"/>
                      </a:lnTo>
                      <a:cubicBezTo>
                        <a:pt x="5419" y="3742"/>
                        <a:pt x="5687" y="3640"/>
                        <a:pt x="5955" y="3640"/>
                      </a:cubicBezTo>
                      <a:close/>
                      <a:moveTo>
                        <a:pt x="10464" y="8357"/>
                      </a:moveTo>
                      <a:cubicBezTo>
                        <a:pt x="10555" y="8357"/>
                        <a:pt x="10649" y="8389"/>
                        <a:pt x="10712" y="8452"/>
                      </a:cubicBezTo>
                      <a:cubicBezTo>
                        <a:pt x="10807" y="8578"/>
                        <a:pt x="10807" y="8799"/>
                        <a:pt x="10712" y="8925"/>
                      </a:cubicBezTo>
                      <a:cubicBezTo>
                        <a:pt x="10649" y="8988"/>
                        <a:pt x="10555" y="9019"/>
                        <a:pt x="10464" y="9019"/>
                      </a:cubicBezTo>
                      <a:cubicBezTo>
                        <a:pt x="10374" y="9019"/>
                        <a:pt x="10287" y="8988"/>
                        <a:pt x="10240" y="8925"/>
                      </a:cubicBezTo>
                      <a:cubicBezTo>
                        <a:pt x="10082" y="8799"/>
                        <a:pt x="10082" y="8610"/>
                        <a:pt x="10240" y="8452"/>
                      </a:cubicBezTo>
                      <a:cubicBezTo>
                        <a:pt x="10287" y="8389"/>
                        <a:pt x="10374" y="8357"/>
                        <a:pt x="10464" y="8357"/>
                      </a:cubicBezTo>
                      <a:close/>
                      <a:moveTo>
                        <a:pt x="9247" y="8602"/>
                      </a:moveTo>
                      <a:cubicBezTo>
                        <a:pt x="9334" y="8602"/>
                        <a:pt x="9421" y="8625"/>
                        <a:pt x="9484" y="8673"/>
                      </a:cubicBezTo>
                      <a:cubicBezTo>
                        <a:pt x="9610" y="8799"/>
                        <a:pt x="9610" y="9051"/>
                        <a:pt x="9484" y="9145"/>
                      </a:cubicBezTo>
                      <a:cubicBezTo>
                        <a:pt x="9421" y="9208"/>
                        <a:pt x="9334" y="9240"/>
                        <a:pt x="9247" y="9240"/>
                      </a:cubicBezTo>
                      <a:cubicBezTo>
                        <a:pt x="9161" y="9240"/>
                        <a:pt x="9074" y="9208"/>
                        <a:pt x="9011" y="9145"/>
                      </a:cubicBezTo>
                      <a:cubicBezTo>
                        <a:pt x="8854" y="9051"/>
                        <a:pt x="8854" y="8830"/>
                        <a:pt x="9011" y="8673"/>
                      </a:cubicBezTo>
                      <a:cubicBezTo>
                        <a:pt x="9074" y="8625"/>
                        <a:pt x="9161" y="8602"/>
                        <a:pt x="9247" y="8602"/>
                      </a:cubicBezTo>
                      <a:close/>
                      <a:moveTo>
                        <a:pt x="8030" y="8862"/>
                      </a:moveTo>
                      <a:cubicBezTo>
                        <a:pt x="8121" y="8862"/>
                        <a:pt x="8208" y="8893"/>
                        <a:pt x="8255" y="8956"/>
                      </a:cubicBezTo>
                      <a:cubicBezTo>
                        <a:pt x="8381" y="9082"/>
                        <a:pt x="8381" y="9303"/>
                        <a:pt x="8255" y="9429"/>
                      </a:cubicBezTo>
                      <a:cubicBezTo>
                        <a:pt x="8192" y="9492"/>
                        <a:pt x="8105" y="9523"/>
                        <a:pt x="8019" y="9523"/>
                      </a:cubicBezTo>
                      <a:cubicBezTo>
                        <a:pt x="7932" y="9523"/>
                        <a:pt x="7845" y="9492"/>
                        <a:pt x="7782" y="9429"/>
                      </a:cubicBezTo>
                      <a:cubicBezTo>
                        <a:pt x="7656" y="9303"/>
                        <a:pt x="7656" y="9082"/>
                        <a:pt x="7782" y="8956"/>
                      </a:cubicBezTo>
                      <a:cubicBezTo>
                        <a:pt x="7845" y="8893"/>
                        <a:pt x="7940" y="8862"/>
                        <a:pt x="8030" y="8862"/>
                      </a:cubicBezTo>
                      <a:close/>
                      <a:moveTo>
                        <a:pt x="8964" y="9862"/>
                      </a:moveTo>
                      <a:cubicBezTo>
                        <a:pt x="9050" y="9862"/>
                        <a:pt x="9137" y="9885"/>
                        <a:pt x="9200" y="9933"/>
                      </a:cubicBezTo>
                      <a:cubicBezTo>
                        <a:pt x="9326" y="10059"/>
                        <a:pt x="9326" y="10279"/>
                        <a:pt x="9200" y="10405"/>
                      </a:cubicBezTo>
                      <a:cubicBezTo>
                        <a:pt x="9137" y="10468"/>
                        <a:pt x="9050" y="10500"/>
                        <a:pt x="8964" y="10500"/>
                      </a:cubicBezTo>
                      <a:cubicBezTo>
                        <a:pt x="8877" y="10500"/>
                        <a:pt x="8791" y="10468"/>
                        <a:pt x="8727" y="10405"/>
                      </a:cubicBezTo>
                      <a:cubicBezTo>
                        <a:pt x="8601" y="10311"/>
                        <a:pt x="8601" y="10059"/>
                        <a:pt x="8727" y="9933"/>
                      </a:cubicBezTo>
                      <a:cubicBezTo>
                        <a:pt x="8791" y="9885"/>
                        <a:pt x="8877" y="9862"/>
                        <a:pt x="8964" y="9862"/>
                      </a:cubicBezTo>
                      <a:close/>
                      <a:moveTo>
                        <a:pt x="3415" y="1"/>
                      </a:moveTo>
                      <a:cubicBezTo>
                        <a:pt x="2616" y="1"/>
                        <a:pt x="1812" y="308"/>
                        <a:pt x="1198" y="922"/>
                      </a:cubicBezTo>
                      <a:cubicBezTo>
                        <a:pt x="1" y="2151"/>
                        <a:pt x="1" y="4104"/>
                        <a:pt x="1198" y="5333"/>
                      </a:cubicBezTo>
                      <a:lnTo>
                        <a:pt x="6806" y="10941"/>
                      </a:lnTo>
                      <a:cubicBezTo>
                        <a:pt x="7404" y="11508"/>
                        <a:pt x="8223" y="11823"/>
                        <a:pt x="9011" y="11823"/>
                      </a:cubicBezTo>
                      <a:cubicBezTo>
                        <a:pt x="9799" y="11823"/>
                        <a:pt x="10618" y="11508"/>
                        <a:pt x="11216" y="10941"/>
                      </a:cubicBezTo>
                      <a:cubicBezTo>
                        <a:pt x="12445" y="9712"/>
                        <a:pt x="12445" y="7727"/>
                        <a:pt x="11216" y="6530"/>
                      </a:cubicBezTo>
                      <a:lnTo>
                        <a:pt x="5609" y="922"/>
                      </a:lnTo>
                      <a:cubicBezTo>
                        <a:pt x="5010" y="308"/>
                        <a:pt x="4214" y="1"/>
                        <a:pt x="34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7" name="Google Shape;427;p17"/>
            <p:cNvGrpSpPr/>
            <p:nvPr/>
          </p:nvGrpSpPr>
          <p:grpSpPr>
            <a:xfrm>
              <a:off x="2630690" y="1200012"/>
              <a:ext cx="1309880" cy="845714"/>
              <a:chOff x="2630690" y="1200012"/>
              <a:chExt cx="1309880" cy="845714"/>
            </a:xfrm>
          </p:grpSpPr>
          <p:sp>
            <p:nvSpPr>
              <p:cNvPr id="428" name="Google Shape;428;p17"/>
              <p:cNvSpPr/>
              <p:nvPr/>
            </p:nvSpPr>
            <p:spPr>
              <a:xfrm>
                <a:off x="3166432" y="1365600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52" y="0"/>
                    </a:moveTo>
                    <a:cubicBezTo>
                      <a:pt x="23" y="0"/>
                      <a:pt x="1" y="25"/>
                      <a:pt x="1" y="52"/>
                    </a:cubicBezTo>
                    <a:cubicBezTo>
                      <a:pt x="1" y="80"/>
                      <a:pt x="23" y="103"/>
                      <a:pt x="52" y="103"/>
                    </a:cubicBezTo>
                    <a:lnTo>
                      <a:pt x="2331" y="103"/>
                    </a:lnTo>
                    <a:cubicBezTo>
                      <a:pt x="3098" y="103"/>
                      <a:pt x="3726" y="727"/>
                      <a:pt x="3726" y="1498"/>
                    </a:cubicBezTo>
                    <a:lnTo>
                      <a:pt x="3726" y="3313"/>
                    </a:lnTo>
                    <a:cubicBezTo>
                      <a:pt x="3726" y="3341"/>
                      <a:pt x="3749" y="3364"/>
                      <a:pt x="3778" y="3364"/>
                    </a:cubicBezTo>
                    <a:cubicBezTo>
                      <a:pt x="3806" y="3364"/>
                      <a:pt x="3829" y="3341"/>
                      <a:pt x="3829" y="3313"/>
                    </a:cubicBezTo>
                    <a:lnTo>
                      <a:pt x="3829" y="1498"/>
                    </a:lnTo>
                    <a:cubicBezTo>
                      <a:pt x="3829" y="671"/>
                      <a:pt x="3158" y="0"/>
                      <a:pt x="2333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9" name="Google Shape;429;p17"/>
              <p:cNvGrpSpPr/>
              <p:nvPr/>
            </p:nvGrpSpPr>
            <p:grpSpPr>
              <a:xfrm>
                <a:off x="2630690" y="1200012"/>
                <a:ext cx="310602" cy="352803"/>
                <a:chOff x="-28069875" y="3175300"/>
                <a:chExt cx="260725" cy="296150"/>
              </a:xfrm>
            </p:grpSpPr>
            <p:sp>
              <p:nvSpPr>
                <p:cNvPr id="430" name="Google Shape;430;p17"/>
                <p:cNvSpPr/>
                <p:nvPr/>
              </p:nvSpPr>
              <p:spPr>
                <a:xfrm>
                  <a:off x="-28059650" y="3192625"/>
                  <a:ext cx="26025" cy="70125"/>
                </a:xfrm>
                <a:custGeom>
                  <a:rect b="b" l="l" r="r" t="t"/>
                  <a:pathLst>
                    <a:path extrusionOk="0" h="2805" w="1041">
                      <a:moveTo>
                        <a:pt x="536" y="0"/>
                      </a:moveTo>
                      <a:cubicBezTo>
                        <a:pt x="253" y="0"/>
                        <a:pt x="1" y="252"/>
                        <a:pt x="1" y="536"/>
                      </a:cubicBezTo>
                      <a:lnTo>
                        <a:pt x="1" y="2458"/>
                      </a:lnTo>
                      <a:cubicBezTo>
                        <a:pt x="410" y="2458"/>
                        <a:pt x="757" y="2584"/>
                        <a:pt x="1040" y="2804"/>
                      </a:cubicBezTo>
                      <a:lnTo>
                        <a:pt x="1040" y="536"/>
                      </a:lnTo>
                      <a:cubicBezTo>
                        <a:pt x="1040" y="252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17"/>
                <p:cNvSpPr/>
                <p:nvPr/>
              </p:nvSpPr>
              <p:spPr>
                <a:xfrm>
                  <a:off x="-27843050" y="3192625"/>
                  <a:ext cx="26025" cy="69325"/>
                </a:xfrm>
                <a:custGeom>
                  <a:rect b="b" l="l" r="r" t="t"/>
                  <a:pathLst>
                    <a:path extrusionOk="0" h="2773" w="1041">
                      <a:moveTo>
                        <a:pt x="536" y="0"/>
                      </a:moveTo>
                      <a:cubicBezTo>
                        <a:pt x="253" y="0"/>
                        <a:pt x="1" y="252"/>
                        <a:pt x="1" y="536"/>
                      </a:cubicBezTo>
                      <a:lnTo>
                        <a:pt x="1" y="2773"/>
                      </a:lnTo>
                      <a:cubicBezTo>
                        <a:pt x="284" y="2584"/>
                        <a:pt x="694" y="2426"/>
                        <a:pt x="1040" y="2426"/>
                      </a:cubicBezTo>
                      <a:lnTo>
                        <a:pt x="1040" y="536"/>
                      </a:lnTo>
                      <a:cubicBezTo>
                        <a:pt x="1040" y="252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17"/>
                <p:cNvSpPr/>
                <p:nvPr/>
              </p:nvSpPr>
              <p:spPr>
                <a:xfrm>
                  <a:off x="-27973000" y="3202075"/>
                  <a:ext cx="26000" cy="57525"/>
                </a:xfrm>
                <a:custGeom>
                  <a:rect b="b" l="l" r="r" t="t"/>
                  <a:pathLst>
                    <a:path extrusionOk="0" h="2301" w="1040">
                      <a:moveTo>
                        <a:pt x="536" y="0"/>
                      </a:moveTo>
                      <a:cubicBezTo>
                        <a:pt x="252" y="0"/>
                        <a:pt x="0" y="221"/>
                        <a:pt x="0" y="504"/>
                      </a:cubicBezTo>
                      <a:lnTo>
                        <a:pt x="0" y="1954"/>
                      </a:lnTo>
                      <a:cubicBezTo>
                        <a:pt x="410" y="1985"/>
                        <a:pt x="756" y="2080"/>
                        <a:pt x="1040" y="2300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17"/>
                <p:cNvSpPr/>
                <p:nvPr/>
              </p:nvSpPr>
              <p:spPr>
                <a:xfrm>
                  <a:off x="-27929675" y="3202075"/>
                  <a:ext cx="26000" cy="57525"/>
                </a:xfrm>
                <a:custGeom>
                  <a:rect b="b" l="l" r="r" t="t"/>
                  <a:pathLst>
                    <a:path extrusionOk="0" h="2301" w="1040">
                      <a:moveTo>
                        <a:pt x="536" y="0"/>
                      </a:moveTo>
                      <a:cubicBezTo>
                        <a:pt x="252" y="0"/>
                        <a:pt x="0" y="221"/>
                        <a:pt x="0" y="504"/>
                      </a:cubicBezTo>
                      <a:lnTo>
                        <a:pt x="0" y="2300"/>
                      </a:lnTo>
                      <a:cubicBezTo>
                        <a:pt x="315" y="2111"/>
                        <a:pt x="693" y="1985"/>
                        <a:pt x="1040" y="1954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17"/>
                <p:cNvSpPr/>
                <p:nvPr/>
              </p:nvSpPr>
              <p:spPr>
                <a:xfrm>
                  <a:off x="-28016325" y="3175300"/>
                  <a:ext cx="26025" cy="91375"/>
                </a:xfrm>
                <a:custGeom>
                  <a:rect b="b" l="l" r="r" t="t"/>
                  <a:pathLst>
                    <a:path extrusionOk="0" h="3655" w="1041">
                      <a:moveTo>
                        <a:pt x="536" y="0"/>
                      </a:moveTo>
                      <a:cubicBezTo>
                        <a:pt x="253" y="0"/>
                        <a:pt x="1" y="221"/>
                        <a:pt x="1" y="504"/>
                      </a:cubicBezTo>
                      <a:lnTo>
                        <a:pt x="1" y="3655"/>
                      </a:lnTo>
                      <a:cubicBezTo>
                        <a:pt x="1" y="3655"/>
                        <a:pt x="1" y="3623"/>
                        <a:pt x="64" y="3623"/>
                      </a:cubicBezTo>
                      <a:cubicBezTo>
                        <a:pt x="284" y="3371"/>
                        <a:pt x="631" y="3182"/>
                        <a:pt x="1040" y="3056"/>
                      </a:cubicBezTo>
                      <a:lnTo>
                        <a:pt x="1040" y="504"/>
                      </a:lnTo>
                      <a:cubicBezTo>
                        <a:pt x="1040" y="221"/>
                        <a:pt x="788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17"/>
                <p:cNvSpPr/>
                <p:nvPr/>
              </p:nvSpPr>
              <p:spPr>
                <a:xfrm>
                  <a:off x="-27886375" y="3176075"/>
                  <a:ext cx="26025" cy="91400"/>
                </a:xfrm>
                <a:custGeom>
                  <a:rect b="b" l="l" r="r" t="t"/>
                  <a:pathLst>
                    <a:path extrusionOk="0" h="3656" w="1041">
                      <a:moveTo>
                        <a:pt x="536" y="1"/>
                      </a:moveTo>
                      <a:cubicBezTo>
                        <a:pt x="253" y="1"/>
                        <a:pt x="1" y="221"/>
                        <a:pt x="1" y="505"/>
                      </a:cubicBezTo>
                      <a:lnTo>
                        <a:pt x="1" y="3088"/>
                      </a:lnTo>
                      <a:cubicBezTo>
                        <a:pt x="379" y="3151"/>
                        <a:pt x="726" y="3340"/>
                        <a:pt x="1041" y="3655"/>
                      </a:cubicBezTo>
                      <a:lnTo>
                        <a:pt x="1041" y="505"/>
                      </a:lnTo>
                      <a:cubicBezTo>
                        <a:pt x="1041" y="253"/>
                        <a:pt x="789" y="1"/>
                        <a:pt x="5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17"/>
                <p:cNvSpPr/>
                <p:nvPr/>
              </p:nvSpPr>
              <p:spPr>
                <a:xfrm>
                  <a:off x="-28017900" y="3269025"/>
                  <a:ext cx="161475" cy="133125"/>
                </a:xfrm>
                <a:custGeom>
                  <a:rect b="b" l="l" r="r" t="t"/>
                  <a:pathLst>
                    <a:path extrusionOk="0" h="5325" w="6459">
                      <a:moveTo>
                        <a:pt x="1733" y="0"/>
                      </a:moveTo>
                      <a:cubicBezTo>
                        <a:pt x="1355" y="0"/>
                        <a:pt x="946" y="158"/>
                        <a:pt x="662" y="410"/>
                      </a:cubicBezTo>
                      <a:cubicBezTo>
                        <a:pt x="64" y="882"/>
                        <a:pt x="1" y="1639"/>
                        <a:pt x="347" y="2237"/>
                      </a:cubicBezTo>
                      <a:cubicBezTo>
                        <a:pt x="1324" y="2458"/>
                        <a:pt x="2048" y="3340"/>
                        <a:pt x="2174" y="4348"/>
                      </a:cubicBezTo>
                      <a:lnTo>
                        <a:pt x="3214" y="5325"/>
                      </a:lnTo>
                      <a:lnTo>
                        <a:pt x="4285" y="4348"/>
                      </a:lnTo>
                      <a:cubicBezTo>
                        <a:pt x="4380" y="3340"/>
                        <a:pt x="5073" y="2521"/>
                        <a:pt x="6113" y="2237"/>
                      </a:cubicBezTo>
                      <a:cubicBezTo>
                        <a:pt x="6459" y="1639"/>
                        <a:pt x="6333" y="882"/>
                        <a:pt x="5860" y="410"/>
                      </a:cubicBezTo>
                      <a:cubicBezTo>
                        <a:pt x="5577" y="158"/>
                        <a:pt x="5199" y="0"/>
                        <a:pt x="4789" y="0"/>
                      </a:cubicBezTo>
                      <a:cubicBezTo>
                        <a:pt x="4411" y="0"/>
                        <a:pt x="4002" y="158"/>
                        <a:pt x="3750" y="410"/>
                      </a:cubicBezTo>
                      <a:lnTo>
                        <a:pt x="3277" y="882"/>
                      </a:lnTo>
                      <a:lnTo>
                        <a:pt x="2805" y="410"/>
                      </a:lnTo>
                      <a:cubicBezTo>
                        <a:pt x="2521" y="158"/>
                        <a:pt x="2143" y="0"/>
                        <a:pt x="17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17"/>
                <p:cNvSpPr/>
                <p:nvPr/>
              </p:nvSpPr>
              <p:spPr>
                <a:xfrm>
                  <a:off x="-27930475" y="3269800"/>
                  <a:ext cx="121325" cy="201650"/>
                </a:xfrm>
                <a:custGeom>
                  <a:rect b="b" l="l" r="r" t="t"/>
                  <a:pathLst>
                    <a:path extrusionOk="0" h="8066" w="4853">
                      <a:moveTo>
                        <a:pt x="4506" y="1"/>
                      </a:moveTo>
                      <a:cubicBezTo>
                        <a:pt x="3876" y="1"/>
                        <a:pt x="3403" y="505"/>
                        <a:pt x="3403" y="1198"/>
                      </a:cubicBezTo>
                      <a:lnTo>
                        <a:pt x="3403" y="2395"/>
                      </a:lnTo>
                      <a:cubicBezTo>
                        <a:pt x="3403" y="2584"/>
                        <a:pt x="3246" y="2742"/>
                        <a:pt x="3025" y="2742"/>
                      </a:cubicBezTo>
                      <a:cubicBezTo>
                        <a:pt x="2679" y="2742"/>
                        <a:pt x="2363" y="2868"/>
                        <a:pt x="2080" y="3025"/>
                      </a:cubicBezTo>
                      <a:cubicBezTo>
                        <a:pt x="1702" y="3372"/>
                        <a:pt x="1418" y="3939"/>
                        <a:pt x="1418" y="4474"/>
                      </a:cubicBezTo>
                      <a:lnTo>
                        <a:pt x="1418" y="5231"/>
                      </a:lnTo>
                      <a:cubicBezTo>
                        <a:pt x="1418" y="5420"/>
                        <a:pt x="1261" y="5577"/>
                        <a:pt x="1072" y="5577"/>
                      </a:cubicBezTo>
                      <a:cubicBezTo>
                        <a:pt x="883" y="5577"/>
                        <a:pt x="725" y="5420"/>
                        <a:pt x="725" y="5231"/>
                      </a:cubicBezTo>
                      <a:lnTo>
                        <a:pt x="1" y="5892"/>
                      </a:lnTo>
                      <a:lnTo>
                        <a:pt x="1" y="8066"/>
                      </a:lnTo>
                      <a:lnTo>
                        <a:pt x="3813" y="8066"/>
                      </a:lnTo>
                      <a:cubicBezTo>
                        <a:pt x="4033" y="8066"/>
                        <a:pt x="4191" y="7908"/>
                        <a:pt x="4191" y="7719"/>
                      </a:cubicBezTo>
                      <a:cubicBezTo>
                        <a:pt x="4191" y="7530"/>
                        <a:pt x="4033" y="7373"/>
                        <a:pt x="3813" y="7373"/>
                      </a:cubicBezTo>
                      <a:lnTo>
                        <a:pt x="3466" y="7373"/>
                      </a:lnTo>
                      <a:lnTo>
                        <a:pt x="3466" y="6270"/>
                      </a:lnTo>
                      <a:cubicBezTo>
                        <a:pt x="3466" y="6176"/>
                        <a:pt x="3498" y="6050"/>
                        <a:pt x="3592" y="6018"/>
                      </a:cubicBezTo>
                      <a:lnTo>
                        <a:pt x="4128" y="5420"/>
                      </a:lnTo>
                      <a:cubicBezTo>
                        <a:pt x="4600" y="4947"/>
                        <a:pt x="4852" y="4380"/>
                        <a:pt x="4852" y="3687"/>
                      </a:cubicBezTo>
                      <a:lnTo>
                        <a:pt x="4852" y="347"/>
                      </a:lnTo>
                      <a:cubicBezTo>
                        <a:pt x="4852" y="158"/>
                        <a:pt x="4695" y="1"/>
                        <a:pt x="450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17"/>
                <p:cNvSpPr/>
                <p:nvPr/>
              </p:nvSpPr>
              <p:spPr>
                <a:xfrm>
                  <a:off x="-28069875" y="3271375"/>
                  <a:ext cx="122875" cy="200075"/>
                </a:xfrm>
                <a:custGeom>
                  <a:rect b="b" l="l" r="r" t="t"/>
                  <a:pathLst>
                    <a:path extrusionOk="0" h="8003" w="4915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lnTo>
                        <a:pt x="0" y="3718"/>
                      </a:lnTo>
                      <a:cubicBezTo>
                        <a:pt x="0" y="4348"/>
                        <a:pt x="221" y="4979"/>
                        <a:pt x="693" y="5451"/>
                      </a:cubicBezTo>
                      <a:lnTo>
                        <a:pt x="1323" y="5955"/>
                      </a:lnTo>
                      <a:cubicBezTo>
                        <a:pt x="1418" y="6018"/>
                        <a:pt x="1449" y="6113"/>
                        <a:pt x="1449" y="6207"/>
                      </a:cubicBezTo>
                      <a:lnTo>
                        <a:pt x="1449" y="7310"/>
                      </a:lnTo>
                      <a:lnTo>
                        <a:pt x="1103" y="7310"/>
                      </a:lnTo>
                      <a:cubicBezTo>
                        <a:pt x="882" y="7310"/>
                        <a:pt x="725" y="7467"/>
                        <a:pt x="725" y="7656"/>
                      </a:cubicBezTo>
                      <a:cubicBezTo>
                        <a:pt x="725" y="7845"/>
                        <a:pt x="882" y="8003"/>
                        <a:pt x="1103" y="8003"/>
                      </a:cubicBezTo>
                      <a:lnTo>
                        <a:pt x="4915" y="8003"/>
                      </a:lnTo>
                      <a:lnTo>
                        <a:pt x="4915" y="5829"/>
                      </a:lnTo>
                      <a:lnTo>
                        <a:pt x="4190" y="5168"/>
                      </a:lnTo>
                      <a:cubicBezTo>
                        <a:pt x="4190" y="5357"/>
                        <a:pt x="4033" y="5514"/>
                        <a:pt x="3844" y="5514"/>
                      </a:cubicBezTo>
                      <a:cubicBezTo>
                        <a:pt x="3655" y="5514"/>
                        <a:pt x="3497" y="5357"/>
                        <a:pt x="3497" y="5168"/>
                      </a:cubicBezTo>
                      <a:lnTo>
                        <a:pt x="3497" y="4411"/>
                      </a:lnTo>
                      <a:cubicBezTo>
                        <a:pt x="3497" y="3876"/>
                        <a:pt x="3214" y="3372"/>
                        <a:pt x="2741" y="3057"/>
                      </a:cubicBezTo>
                      <a:cubicBezTo>
                        <a:pt x="2458" y="2899"/>
                        <a:pt x="2143" y="2773"/>
                        <a:pt x="1796" y="2773"/>
                      </a:cubicBezTo>
                      <a:cubicBezTo>
                        <a:pt x="1607" y="2773"/>
                        <a:pt x="1449" y="2616"/>
                        <a:pt x="1449" y="2427"/>
                      </a:cubicBezTo>
                      <a:lnTo>
                        <a:pt x="1449" y="1229"/>
                      </a:lnTo>
                      <a:cubicBezTo>
                        <a:pt x="1449" y="473"/>
                        <a:pt x="945" y="1"/>
                        <a:pt x="3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39" name="Google Shape;439;p17"/>
            <p:cNvGrpSpPr/>
            <p:nvPr/>
          </p:nvGrpSpPr>
          <p:grpSpPr>
            <a:xfrm>
              <a:off x="2613326" y="3770878"/>
              <a:ext cx="1327243" cy="755988"/>
              <a:chOff x="2613326" y="3770878"/>
              <a:chExt cx="1327243" cy="755988"/>
            </a:xfrm>
          </p:grpSpPr>
          <p:sp>
            <p:nvSpPr>
              <p:cNvPr id="440" name="Google Shape;440;p17"/>
              <p:cNvSpPr/>
              <p:nvPr/>
            </p:nvSpPr>
            <p:spPr>
              <a:xfrm>
                <a:off x="3166432" y="3770878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3778" y="0"/>
                    </a:moveTo>
                    <a:cubicBezTo>
                      <a:pt x="3749" y="0"/>
                      <a:pt x="3726" y="25"/>
                      <a:pt x="3726" y="52"/>
                    </a:cubicBezTo>
                    <a:lnTo>
                      <a:pt x="3726" y="1868"/>
                    </a:lnTo>
                    <a:cubicBezTo>
                      <a:pt x="3726" y="2636"/>
                      <a:pt x="3102" y="3262"/>
                      <a:pt x="2333" y="3262"/>
                    </a:cubicBezTo>
                    <a:lnTo>
                      <a:pt x="52" y="3262"/>
                    </a:lnTo>
                    <a:cubicBezTo>
                      <a:pt x="23" y="3262"/>
                      <a:pt x="1" y="3284"/>
                      <a:pt x="1" y="3313"/>
                    </a:cubicBezTo>
                    <a:cubicBezTo>
                      <a:pt x="1" y="3341"/>
                      <a:pt x="23" y="3364"/>
                      <a:pt x="52" y="3364"/>
                    </a:cubicBezTo>
                    <a:lnTo>
                      <a:pt x="2333" y="3364"/>
                    </a:lnTo>
                    <a:cubicBezTo>
                      <a:pt x="3156" y="3364"/>
                      <a:pt x="3829" y="2691"/>
                      <a:pt x="3829" y="1868"/>
                    </a:cubicBezTo>
                    <a:lnTo>
                      <a:pt x="3829" y="52"/>
                    </a:lnTo>
                    <a:cubicBezTo>
                      <a:pt x="3829" y="25"/>
                      <a:pt x="3804" y="0"/>
                      <a:pt x="3778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7"/>
              <p:cNvSpPr/>
              <p:nvPr/>
            </p:nvSpPr>
            <p:spPr>
              <a:xfrm>
                <a:off x="3142575" y="4406718"/>
                <a:ext cx="68336" cy="67527"/>
              </a:xfrm>
              <a:custGeom>
                <a:rect b="b" l="l" r="r" t="t"/>
                <a:pathLst>
                  <a:path extrusionOk="0" h="334" w="338">
                    <a:moveTo>
                      <a:pt x="170" y="0"/>
                    </a:moveTo>
                    <a:cubicBezTo>
                      <a:pt x="78" y="0"/>
                      <a:pt x="0" y="76"/>
                      <a:pt x="0" y="168"/>
                    </a:cubicBezTo>
                    <a:cubicBezTo>
                      <a:pt x="0" y="260"/>
                      <a:pt x="78" y="334"/>
                      <a:pt x="170" y="334"/>
                    </a:cubicBezTo>
                    <a:cubicBezTo>
                      <a:pt x="262" y="334"/>
                      <a:pt x="338" y="258"/>
                      <a:pt x="338" y="168"/>
                    </a:cubicBezTo>
                    <a:cubicBezTo>
                      <a:pt x="338" y="76"/>
                      <a:pt x="262" y="0"/>
                      <a:pt x="170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2" name="Google Shape;442;p17"/>
              <p:cNvGrpSpPr/>
              <p:nvPr/>
            </p:nvGrpSpPr>
            <p:grpSpPr>
              <a:xfrm>
                <a:off x="2613326" y="4174033"/>
                <a:ext cx="345328" cy="352833"/>
                <a:chOff x="-24353875" y="3147725"/>
                <a:chExt cx="289875" cy="296175"/>
              </a:xfrm>
            </p:grpSpPr>
            <p:sp>
              <p:nvSpPr>
                <p:cNvPr id="443" name="Google Shape;443;p17"/>
                <p:cNvSpPr/>
                <p:nvPr/>
              </p:nvSpPr>
              <p:spPr>
                <a:xfrm>
                  <a:off x="-24238100" y="3271375"/>
                  <a:ext cx="52025" cy="51225"/>
                </a:xfrm>
                <a:custGeom>
                  <a:rect b="b" l="l" r="r" t="t"/>
                  <a:pathLst>
                    <a:path extrusionOk="0" h="2049" w="2081">
                      <a:moveTo>
                        <a:pt x="1041" y="1"/>
                      </a:moveTo>
                      <a:cubicBezTo>
                        <a:pt x="505" y="1"/>
                        <a:pt x="32" y="473"/>
                        <a:pt x="32" y="1040"/>
                      </a:cubicBezTo>
                      <a:cubicBezTo>
                        <a:pt x="1" y="1576"/>
                        <a:pt x="473" y="2049"/>
                        <a:pt x="1041" y="2049"/>
                      </a:cubicBezTo>
                      <a:cubicBezTo>
                        <a:pt x="1639" y="2049"/>
                        <a:pt x="2080" y="1576"/>
                        <a:pt x="2080" y="1040"/>
                      </a:cubicBezTo>
                      <a:cubicBezTo>
                        <a:pt x="2080" y="442"/>
                        <a:pt x="1608" y="1"/>
                        <a:pt x="10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17"/>
                <p:cNvSpPr/>
                <p:nvPr/>
              </p:nvSpPr>
              <p:spPr>
                <a:xfrm>
                  <a:off x="-24353875" y="3147725"/>
                  <a:ext cx="289875" cy="296175"/>
                </a:xfrm>
                <a:custGeom>
                  <a:rect b="b" l="l" r="r" t="t"/>
                  <a:pathLst>
                    <a:path extrusionOk="0" h="11847" w="11595">
                      <a:moveTo>
                        <a:pt x="5672" y="757"/>
                      </a:moveTo>
                      <a:cubicBezTo>
                        <a:pt x="6144" y="757"/>
                        <a:pt x="6680" y="1544"/>
                        <a:pt x="7026" y="2710"/>
                      </a:cubicBezTo>
                      <a:cubicBezTo>
                        <a:pt x="6585" y="2867"/>
                        <a:pt x="6176" y="3025"/>
                        <a:pt x="5672" y="3214"/>
                      </a:cubicBezTo>
                      <a:cubicBezTo>
                        <a:pt x="5262" y="3025"/>
                        <a:pt x="4789" y="2836"/>
                        <a:pt x="4348" y="2710"/>
                      </a:cubicBezTo>
                      <a:cubicBezTo>
                        <a:pt x="4695" y="1481"/>
                        <a:pt x="5199" y="757"/>
                        <a:pt x="5672" y="757"/>
                      </a:cubicBezTo>
                      <a:close/>
                      <a:moveTo>
                        <a:pt x="4191" y="3372"/>
                      </a:moveTo>
                      <a:cubicBezTo>
                        <a:pt x="4411" y="3466"/>
                        <a:pt x="4632" y="3529"/>
                        <a:pt x="4852" y="3624"/>
                      </a:cubicBezTo>
                      <a:cubicBezTo>
                        <a:pt x="4159" y="3970"/>
                        <a:pt x="4726" y="3655"/>
                        <a:pt x="4065" y="4096"/>
                      </a:cubicBezTo>
                      <a:lnTo>
                        <a:pt x="4191" y="3372"/>
                      </a:lnTo>
                      <a:close/>
                      <a:moveTo>
                        <a:pt x="7184" y="3372"/>
                      </a:moveTo>
                      <a:lnTo>
                        <a:pt x="7310" y="4096"/>
                      </a:lnTo>
                      <a:cubicBezTo>
                        <a:pt x="6585" y="3655"/>
                        <a:pt x="7184" y="4002"/>
                        <a:pt x="6522" y="3624"/>
                      </a:cubicBezTo>
                      <a:cubicBezTo>
                        <a:pt x="6743" y="3529"/>
                        <a:pt x="6995" y="3466"/>
                        <a:pt x="7184" y="3372"/>
                      </a:cubicBezTo>
                      <a:close/>
                      <a:moveTo>
                        <a:pt x="9191" y="3001"/>
                      </a:moveTo>
                      <a:cubicBezTo>
                        <a:pt x="9631" y="3001"/>
                        <a:pt x="10026" y="3084"/>
                        <a:pt x="10177" y="3340"/>
                      </a:cubicBezTo>
                      <a:cubicBezTo>
                        <a:pt x="10208" y="3435"/>
                        <a:pt x="10240" y="3529"/>
                        <a:pt x="10208" y="3655"/>
                      </a:cubicBezTo>
                      <a:cubicBezTo>
                        <a:pt x="9925" y="3687"/>
                        <a:pt x="9673" y="3907"/>
                        <a:pt x="9515" y="4159"/>
                      </a:cubicBezTo>
                      <a:cubicBezTo>
                        <a:pt x="9358" y="4474"/>
                        <a:pt x="9295" y="4852"/>
                        <a:pt x="9452" y="5104"/>
                      </a:cubicBezTo>
                      <a:cubicBezTo>
                        <a:pt x="9358" y="5230"/>
                        <a:pt x="9263" y="5356"/>
                        <a:pt x="9137" y="5482"/>
                      </a:cubicBezTo>
                      <a:cubicBezTo>
                        <a:pt x="8791" y="5167"/>
                        <a:pt x="8444" y="4884"/>
                        <a:pt x="8034" y="4600"/>
                      </a:cubicBezTo>
                      <a:cubicBezTo>
                        <a:pt x="8003" y="4128"/>
                        <a:pt x="7940" y="3655"/>
                        <a:pt x="7845" y="3183"/>
                      </a:cubicBezTo>
                      <a:cubicBezTo>
                        <a:pt x="8174" y="3100"/>
                        <a:pt x="8710" y="3001"/>
                        <a:pt x="9191" y="3001"/>
                      </a:cubicBezTo>
                      <a:close/>
                      <a:moveTo>
                        <a:pt x="2994" y="3119"/>
                      </a:moveTo>
                      <a:cubicBezTo>
                        <a:pt x="3151" y="3151"/>
                        <a:pt x="3309" y="3151"/>
                        <a:pt x="3466" y="3214"/>
                      </a:cubicBezTo>
                      <a:cubicBezTo>
                        <a:pt x="3403" y="3655"/>
                        <a:pt x="3309" y="4128"/>
                        <a:pt x="3277" y="4632"/>
                      </a:cubicBezTo>
                      <a:cubicBezTo>
                        <a:pt x="2899" y="4915"/>
                        <a:pt x="2490" y="5230"/>
                        <a:pt x="2174" y="5514"/>
                      </a:cubicBezTo>
                      <a:cubicBezTo>
                        <a:pt x="1733" y="5010"/>
                        <a:pt x="851" y="3939"/>
                        <a:pt x="1166" y="3340"/>
                      </a:cubicBezTo>
                      <a:cubicBezTo>
                        <a:pt x="1198" y="3277"/>
                        <a:pt x="1261" y="3183"/>
                        <a:pt x="1387" y="3151"/>
                      </a:cubicBezTo>
                      <a:cubicBezTo>
                        <a:pt x="1576" y="3372"/>
                        <a:pt x="1859" y="3529"/>
                        <a:pt x="2174" y="3529"/>
                      </a:cubicBezTo>
                      <a:cubicBezTo>
                        <a:pt x="2521" y="3529"/>
                        <a:pt x="2836" y="3372"/>
                        <a:pt x="2994" y="3119"/>
                      </a:cubicBezTo>
                      <a:close/>
                      <a:moveTo>
                        <a:pt x="3277" y="5482"/>
                      </a:moveTo>
                      <a:lnTo>
                        <a:pt x="3277" y="5482"/>
                      </a:lnTo>
                      <a:cubicBezTo>
                        <a:pt x="3246" y="6144"/>
                        <a:pt x="3246" y="5986"/>
                        <a:pt x="3277" y="6428"/>
                      </a:cubicBezTo>
                      <a:cubicBezTo>
                        <a:pt x="3088" y="6270"/>
                        <a:pt x="2899" y="6112"/>
                        <a:pt x="2742" y="5955"/>
                      </a:cubicBezTo>
                      <a:cubicBezTo>
                        <a:pt x="2899" y="5797"/>
                        <a:pt x="3088" y="5640"/>
                        <a:pt x="3277" y="5482"/>
                      </a:cubicBezTo>
                      <a:close/>
                      <a:moveTo>
                        <a:pt x="8097" y="5514"/>
                      </a:moveTo>
                      <a:cubicBezTo>
                        <a:pt x="8286" y="5671"/>
                        <a:pt x="8475" y="5829"/>
                        <a:pt x="8633" y="5986"/>
                      </a:cubicBezTo>
                      <a:cubicBezTo>
                        <a:pt x="8475" y="6144"/>
                        <a:pt x="8286" y="6301"/>
                        <a:pt x="8097" y="6459"/>
                      </a:cubicBezTo>
                      <a:lnTo>
                        <a:pt x="8097" y="5514"/>
                      </a:lnTo>
                      <a:close/>
                      <a:moveTo>
                        <a:pt x="5703" y="4002"/>
                      </a:moveTo>
                      <a:cubicBezTo>
                        <a:pt x="6333" y="4317"/>
                        <a:pt x="6743" y="4569"/>
                        <a:pt x="7373" y="5010"/>
                      </a:cubicBezTo>
                      <a:cubicBezTo>
                        <a:pt x="7436" y="5671"/>
                        <a:pt x="7436" y="6238"/>
                        <a:pt x="7373" y="6963"/>
                      </a:cubicBezTo>
                      <a:cubicBezTo>
                        <a:pt x="6837" y="7310"/>
                        <a:pt x="6333" y="7625"/>
                        <a:pt x="5703" y="7940"/>
                      </a:cubicBezTo>
                      <a:cubicBezTo>
                        <a:pt x="5073" y="7625"/>
                        <a:pt x="4537" y="7373"/>
                        <a:pt x="4002" y="6963"/>
                      </a:cubicBezTo>
                      <a:cubicBezTo>
                        <a:pt x="3907" y="6270"/>
                        <a:pt x="3907" y="5671"/>
                        <a:pt x="4002" y="5010"/>
                      </a:cubicBezTo>
                      <a:cubicBezTo>
                        <a:pt x="4600" y="4600"/>
                        <a:pt x="5041" y="4317"/>
                        <a:pt x="5703" y="4002"/>
                      </a:cubicBezTo>
                      <a:close/>
                      <a:moveTo>
                        <a:pt x="4065" y="7845"/>
                      </a:moveTo>
                      <a:cubicBezTo>
                        <a:pt x="4506" y="8097"/>
                        <a:pt x="4254" y="8003"/>
                        <a:pt x="4852" y="8318"/>
                      </a:cubicBezTo>
                      <a:cubicBezTo>
                        <a:pt x="4632" y="8381"/>
                        <a:pt x="4380" y="8507"/>
                        <a:pt x="4191" y="8538"/>
                      </a:cubicBezTo>
                      <a:lnTo>
                        <a:pt x="4065" y="7845"/>
                      </a:lnTo>
                      <a:close/>
                      <a:moveTo>
                        <a:pt x="7278" y="7845"/>
                      </a:moveTo>
                      <a:cubicBezTo>
                        <a:pt x="7247" y="8066"/>
                        <a:pt x="7215" y="8318"/>
                        <a:pt x="7152" y="8538"/>
                      </a:cubicBezTo>
                      <a:cubicBezTo>
                        <a:pt x="6900" y="8475"/>
                        <a:pt x="6711" y="8381"/>
                        <a:pt x="6491" y="8318"/>
                      </a:cubicBezTo>
                      <a:cubicBezTo>
                        <a:pt x="6837" y="8097"/>
                        <a:pt x="6869" y="8097"/>
                        <a:pt x="7278" y="7845"/>
                      </a:cubicBezTo>
                      <a:close/>
                      <a:moveTo>
                        <a:pt x="2237" y="6459"/>
                      </a:moveTo>
                      <a:cubicBezTo>
                        <a:pt x="2584" y="6774"/>
                        <a:pt x="2931" y="7058"/>
                        <a:pt x="3340" y="7310"/>
                      </a:cubicBezTo>
                      <a:cubicBezTo>
                        <a:pt x="3372" y="7845"/>
                        <a:pt x="3435" y="8255"/>
                        <a:pt x="3529" y="8727"/>
                      </a:cubicBezTo>
                      <a:cubicBezTo>
                        <a:pt x="3008" y="8861"/>
                        <a:pt x="2544" y="8927"/>
                        <a:pt x="2165" y="8927"/>
                      </a:cubicBezTo>
                      <a:cubicBezTo>
                        <a:pt x="1650" y="8927"/>
                        <a:pt x="1293" y="8806"/>
                        <a:pt x="1166" y="8570"/>
                      </a:cubicBezTo>
                      <a:cubicBezTo>
                        <a:pt x="851" y="8003"/>
                        <a:pt x="1733" y="6932"/>
                        <a:pt x="2237" y="6459"/>
                      </a:cubicBezTo>
                      <a:close/>
                      <a:moveTo>
                        <a:pt x="9137" y="6459"/>
                      </a:moveTo>
                      <a:cubicBezTo>
                        <a:pt x="9610" y="6932"/>
                        <a:pt x="10523" y="8003"/>
                        <a:pt x="10177" y="8570"/>
                      </a:cubicBezTo>
                      <a:cubicBezTo>
                        <a:pt x="10032" y="8806"/>
                        <a:pt x="9678" y="8927"/>
                        <a:pt x="9169" y="8927"/>
                      </a:cubicBezTo>
                      <a:cubicBezTo>
                        <a:pt x="8794" y="8927"/>
                        <a:pt x="8335" y="8861"/>
                        <a:pt x="7814" y="8727"/>
                      </a:cubicBezTo>
                      <a:cubicBezTo>
                        <a:pt x="7940" y="8318"/>
                        <a:pt x="8003" y="7845"/>
                        <a:pt x="8034" y="7310"/>
                      </a:cubicBezTo>
                      <a:cubicBezTo>
                        <a:pt x="8444" y="7058"/>
                        <a:pt x="8822" y="6743"/>
                        <a:pt x="9137" y="6459"/>
                      </a:cubicBezTo>
                      <a:close/>
                      <a:moveTo>
                        <a:pt x="5640" y="8696"/>
                      </a:moveTo>
                      <a:cubicBezTo>
                        <a:pt x="6081" y="8885"/>
                        <a:pt x="6554" y="9074"/>
                        <a:pt x="6995" y="9200"/>
                      </a:cubicBezTo>
                      <a:cubicBezTo>
                        <a:pt x="6680" y="10429"/>
                        <a:pt x="6176" y="11185"/>
                        <a:pt x="5672" y="11185"/>
                      </a:cubicBezTo>
                      <a:cubicBezTo>
                        <a:pt x="5609" y="11185"/>
                        <a:pt x="5482" y="11090"/>
                        <a:pt x="5356" y="11059"/>
                      </a:cubicBezTo>
                      <a:cubicBezTo>
                        <a:pt x="5482" y="10775"/>
                        <a:pt x="5451" y="10460"/>
                        <a:pt x="5293" y="10177"/>
                      </a:cubicBezTo>
                      <a:cubicBezTo>
                        <a:pt x="5136" y="9862"/>
                        <a:pt x="4821" y="9736"/>
                        <a:pt x="4474" y="9673"/>
                      </a:cubicBezTo>
                      <a:cubicBezTo>
                        <a:pt x="4411" y="9515"/>
                        <a:pt x="4348" y="9357"/>
                        <a:pt x="4317" y="9200"/>
                      </a:cubicBezTo>
                      <a:cubicBezTo>
                        <a:pt x="4726" y="9042"/>
                        <a:pt x="5167" y="8885"/>
                        <a:pt x="5640" y="8696"/>
                      </a:cubicBezTo>
                      <a:close/>
                      <a:moveTo>
                        <a:pt x="5640" y="1"/>
                      </a:moveTo>
                      <a:cubicBezTo>
                        <a:pt x="4758" y="1"/>
                        <a:pt x="4065" y="1072"/>
                        <a:pt x="3655" y="2489"/>
                      </a:cubicBezTo>
                      <a:cubicBezTo>
                        <a:pt x="3498" y="2426"/>
                        <a:pt x="3340" y="2395"/>
                        <a:pt x="3214" y="2395"/>
                      </a:cubicBezTo>
                      <a:cubicBezTo>
                        <a:pt x="3183" y="1859"/>
                        <a:pt x="2742" y="1418"/>
                        <a:pt x="2174" y="1418"/>
                      </a:cubicBezTo>
                      <a:cubicBezTo>
                        <a:pt x="1607" y="1418"/>
                        <a:pt x="1166" y="1891"/>
                        <a:pt x="1166" y="2426"/>
                      </a:cubicBezTo>
                      <a:cubicBezTo>
                        <a:pt x="883" y="2552"/>
                        <a:pt x="694" y="2710"/>
                        <a:pt x="568" y="2962"/>
                      </a:cubicBezTo>
                      <a:cubicBezTo>
                        <a:pt x="32" y="3907"/>
                        <a:pt x="977" y="5104"/>
                        <a:pt x="1702" y="5892"/>
                      </a:cubicBezTo>
                      <a:cubicBezTo>
                        <a:pt x="946" y="6743"/>
                        <a:pt x="1" y="8003"/>
                        <a:pt x="568" y="8885"/>
                      </a:cubicBezTo>
                      <a:cubicBezTo>
                        <a:pt x="879" y="9433"/>
                        <a:pt x="1519" y="9600"/>
                        <a:pt x="2210" y="9600"/>
                      </a:cubicBezTo>
                      <a:cubicBezTo>
                        <a:pt x="2710" y="9600"/>
                        <a:pt x="3237" y="9513"/>
                        <a:pt x="3687" y="9420"/>
                      </a:cubicBezTo>
                      <a:cubicBezTo>
                        <a:pt x="3718" y="9578"/>
                        <a:pt x="3750" y="9673"/>
                        <a:pt x="3844" y="9830"/>
                      </a:cubicBezTo>
                      <a:cubicBezTo>
                        <a:pt x="3403" y="10145"/>
                        <a:pt x="3246" y="10744"/>
                        <a:pt x="3529" y="11216"/>
                      </a:cubicBezTo>
                      <a:cubicBezTo>
                        <a:pt x="3718" y="11531"/>
                        <a:pt x="4065" y="11720"/>
                        <a:pt x="4411" y="11720"/>
                      </a:cubicBezTo>
                      <a:cubicBezTo>
                        <a:pt x="4600" y="11720"/>
                        <a:pt x="4789" y="11689"/>
                        <a:pt x="4947" y="11563"/>
                      </a:cubicBezTo>
                      <a:cubicBezTo>
                        <a:pt x="5167" y="11720"/>
                        <a:pt x="5419" y="11846"/>
                        <a:pt x="5703" y="11846"/>
                      </a:cubicBezTo>
                      <a:cubicBezTo>
                        <a:pt x="6585" y="11846"/>
                        <a:pt x="7278" y="10775"/>
                        <a:pt x="7688" y="9357"/>
                      </a:cubicBezTo>
                      <a:cubicBezTo>
                        <a:pt x="8143" y="9478"/>
                        <a:pt x="8678" y="9576"/>
                        <a:pt x="9184" y="9576"/>
                      </a:cubicBezTo>
                      <a:cubicBezTo>
                        <a:pt x="9868" y="9576"/>
                        <a:pt x="10499" y="9397"/>
                        <a:pt x="10807" y="8853"/>
                      </a:cubicBezTo>
                      <a:cubicBezTo>
                        <a:pt x="11374" y="7908"/>
                        <a:pt x="10429" y="6680"/>
                        <a:pt x="9673" y="5892"/>
                      </a:cubicBezTo>
                      <a:cubicBezTo>
                        <a:pt x="9799" y="5797"/>
                        <a:pt x="9862" y="5671"/>
                        <a:pt x="9988" y="5545"/>
                      </a:cubicBezTo>
                      <a:cubicBezTo>
                        <a:pt x="10145" y="5640"/>
                        <a:pt x="10271" y="5671"/>
                        <a:pt x="10429" y="5671"/>
                      </a:cubicBezTo>
                      <a:cubicBezTo>
                        <a:pt x="10775" y="5671"/>
                        <a:pt x="11122" y="5482"/>
                        <a:pt x="11311" y="5167"/>
                      </a:cubicBezTo>
                      <a:cubicBezTo>
                        <a:pt x="11594" y="4632"/>
                        <a:pt x="11437" y="4002"/>
                        <a:pt x="10933" y="3750"/>
                      </a:cubicBezTo>
                      <a:cubicBezTo>
                        <a:pt x="10964" y="3466"/>
                        <a:pt x="10901" y="3183"/>
                        <a:pt x="10775" y="2962"/>
                      </a:cubicBezTo>
                      <a:cubicBezTo>
                        <a:pt x="10457" y="2432"/>
                        <a:pt x="9842" y="2259"/>
                        <a:pt x="9179" y="2259"/>
                      </a:cubicBezTo>
                      <a:cubicBezTo>
                        <a:pt x="8661" y="2259"/>
                        <a:pt x="8113" y="2365"/>
                        <a:pt x="7656" y="2489"/>
                      </a:cubicBezTo>
                      <a:cubicBezTo>
                        <a:pt x="7278" y="1072"/>
                        <a:pt x="6585" y="1"/>
                        <a:pt x="56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5" name="Google Shape;445;p17"/>
            <p:cNvGrpSpPr/>
            <p:nvPr/>
          </p:nvGrpSpPr>
          <p:grpSpPr>
            <a:xfrm>
              <a:off x="5185359" y="1231891"/>
              <a:ext cx="1361761" cy="813834"/>
              <a:chOff x="5185359" y="1231891"/>
              <a:chExt cx="1361761" cy="813834"/>
            </a:xfrm>
          </p:grpSpPr>
          <p:sp>
            <p:nvSpPr>
              <p:cNvPr id="446" name="Google Shape;446;p17"/>
              <p:cNvSpPr/>
              <p:nvPr/>
            </p:nvSpPr>
            <p:spPr>
              <a:xfrm>
                <a:off x="5185359" y="1365600"/>
                <a:ext cx="774138" cy="680125"/>
              </a:xfrm>
              <a:custGeom>
                <a:rect b="b" l="l" r="r" t="t"/>
                <a:pathLst>
                  <a:path extrusionOk="0" h="3364" w="3829">
                    <a:moveTo>
                      <a:pt x="1497" y="0"/>
                    </a:moveTo>
                    <a:cubicBezTo>
                      <a:pt x="670" y="0"/>
                      <a:pt x="1" y="671"/>
                      <a:pt x="1" y="1498"/>
                    </a:cubicBezTo>
                    <a:lnTo>
                      <a:pt x="1" y="3313"/>
                    </a:lnTo>
                    <a:cubicBezTo>
                      <a:pt x="1" y="3341"/>
                      <a:pt x="23" y="3364"/>
                      <a:pt x="52" y="3364"/>
                    </a:cubicBezTo>
                    <a:cubicBezTo>
                      <a:pt x="81" y="3364"/>
                      <a:pt x="103" y="3341"/>
                      <a:pt x="103" y="3313"/>
                    </a:cubicBezTo>
                    <a:lnTo>
                      <a:pt x="103" y="1498"/>
                    </a:lnTo>
                    <a:cubicBezTo>
                      <a:pt x="103" y="731"/>
                      <a:pt x="727" y="103"/>
                      <a:pt x="1497" y="103"/>
                    </a:cubicBezTo>
                    <a:lnTo>
                      <a:pt x="3778" y="103"/>
                    </a:lnTo>
                    <a:cubicBezTo>
                      <a:pt x="3806" y="103"/>
                      <a:pt x="3829" y="80"/>
                      <a:pt x="3829" y="52"/>
                    </a:cubicBezTo>
                    <a:cubicBezTo>
                      <a:pt x="3829" y="25"/>
                      <a:pt x="3806" y="0"/>
                      <a:pt x="3778" y="0"/>
                    </a:cubicBezTo>
                    <a:close/>
                  </a:path>
                </a:pathLst>
              </a:custGeom>
              <a:solidFill>
                <a:srgbClr val="02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7" name="Google Shape;447;p17"/>
              <p:cNvGrpSpPr/>
              <p:nvPr/>
            </p:nvGrpSpPr>
            <p:grpSpPr>
              <a:xfrm>
                <a:off x="6194317" y="1231891"/>
                <a:ext cx="352803" cy="289039"/>
                <a:chOff x="-26981375" y="3951875"/>
                <a:chExt cx="296150" cy="242625"/>
              </a:xfrm>
            </p:grpSpPr>
            <p:sp>
              <p:nvSpPr>
                <p:cNvPr id="448" name="Google Shape;448;p17"/>
                <p:cNvSpPr/>
                <p:nvPr/>
              </p:nvSpPr>
              <p:spPr>
                <a:xfrm>
                  <a:off x="-26978225" y="3951875"/>
                  <a:ext cx="173300" cy="155975"/>
                </a:xfrm>
                <a:custGeom>
                  <a:rect b="b" l="l" r="r" t="t"/>
                  <a:pathLst>
                    <a:path extrusionOk="0" h="6239" w="6932">
                      <a:moveTo>
                        <a:pt x="3340" y="2364"/>
                      </a:moveTo>
                      <a:cubicBezTo>
                        <a:pt x="3529" y="2364"/>
                        <a:pt x="3686" y="2521"/>
                        <a:pt x="3686" y="2710"/>
                      </a:cubicBezTo>
                      <a:lnTo>
                        <a:pt x="3686" y="3435"/>
                      </a:lnTo>
                      <a:lnTo>
                        <a:pt x="4411" y="3435"/>
                      </a:lnTo>
                      <a:cubicBezTo>
                        <a:pt x="4600" y="3435"/>
                        <a:pt x="4757" y="3592"/>
                        <a:pt x="4757" y="3782"/>
                      </a:cubicBezTo>
                      <a:cubicBezTo>
                        <a:pt x="4757" y="3971"/>
                        <a:pt x="4600" y="4128"/>
                        <a:pt x="4411" y="4128"/>
                      </a:cubicBezTo>
                      <a:lnTo>
                        <a:pt x="3686" y="4128"/>
                      </a:lnTo>
                      <a:lnTo>
                        <a:pt x="3686" y="4853"/>
                      </a:lnTo>
                      <a:cubicBezTo>
                        <a:pt x="3686" y="5042"/>
                        <a:pt x="3529" y="5199"/>
                        <a:pt x="3340" y="5199"/>
                      </a:cubicBezTo>
                      <a:cubicBezTo>
                        <a:pt x="3151" y="5199"/>
                        <a:pt x="2993" y="5042"/>
                        <a:pt x="2993" y="4853"/>
                      </a:cubicBezTo>
                      <a:lnTo>
                        <a:pt x="2993" y="4128"/>
                      </a:lnTo>
                      <a:lnTo>
                        <a:pt x="2268" y="4128"/>
                      </a:lnTo>
                      <a:cubicBezTo>
                        <a:pt x="2079" y="4128"/>
                        <a:pt x="1922" y="3971"/>
                        <a:pt x="1922" y="3782"/>
                      </a:cubicBezTo>
                      <a:cubicBezTo>
                        <a:pt x="1922" y="3592"/>
                        <a:pt x="2079" y="3435"/>
                        <a:pt x="2268" y="3435"/>
                      </a:cubicBezTo>
                      <a:lnTo>
                        <a:pt x="2993" y="3435"/>
                      </a:lnTo>
                      <a:lnTo>
                        <a:pt x="2993" y="2710"/>
                      </a:lnTo>
                      <a:cubicBezTo>
                        <a:pt x="2993" y="2521"/>
                        <a:pt x="3151" y="2364"/>
                        <a:pt x="3340" y="2364"/>
                      </a:cubicBezTo>
                      <a:close/>
                      <a:moveTo>
                        <a:pt x="3434" y="1"/>
                      </a:moveTo>
                      <a:cubicBezTo>
                        <a:pt x="2836" y="1"/>
                        <a:pt x="2394" y="474"/>
                        <a:pt x="2394" y="1041"/>
                      </a:cubicBezTo>
                      <a:lnTo>
                        <a:pt x="2394" y="1387"/>
                      </a:lnTo>
                      <a:lnTo>
                        <a:pt x="1008" y="1387"/>
                      </a:lnTo>
                      <a:cubicBezTo>
                        <a:pt x="441" y="1387"/>
                        <a:pt x="0" y="1860"/>
                        <a:pt x="0" y="2395"/>
                      </a:cubicBezTo>
                      <a:lnTo>
                        <a:pt x="0" y="6239"/>
                      </a:lnTo>
                      <a:lnTo>
                        <a:pt x="6931" y="6239"/>
                      </a:lnTo>
                      <a:lnTo>
                        <a:pt x="6931" y="2395"/>
                      </a:lnTo>
                      <a:lnTo>
                        <a:pt x="6837" y="2395"/>
                      </a:lnTo>
                      <a:cubicBezTo>
                        <a:pt x="6837" y="1828"/>
                        <a:pt x="6364" y="1387"/>
                        <a:pt x="5829" y="1387"/>
                      </a:cubicBezTo>
                      <a:lnTo>
                        <a:pt x="4442" y="1387"/>
                      </a:lnTo>
                      <a:lnTo>
                        <a:pt x="4442" y="1041"/>
                      </a:lnTo>
                      <a:cubicBezTo>
                        <a:pt x="4442" y="442"/>
                        <a:pt x="3970" y="1"/>
                        <a:pt x="343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17"/>
                <p:cNvSpPr/>
                <p:nvPr/>
              </p:nvSpPr>
              <p:spPr>
                <a:xfrm>
                  <a:off x="-26981375" y="4124375"/>
                  <a:ext cx="174075" cy="70125"/>
                </a:xfrm>
                <a:custGeom>
                  <a:rect b="b" l="l" r="r" t="t"/>
                  <a:pathLst>
                    <a:path extrusionOk="0" h="2805" w="6963">
                      <a:moveTo>
                        <a:pt x="2457" y="1418"/>
                      </a:moveTo>
                      <a:cubicBezTo>
                        <a:pt x="2647" y="1418"/>
                        <a:pt x="2804" y="1576"/>
                        <a:pt x="2804" y="1765"/>
                      </a:cubicBezTo>
                      <a:cubicBezTo>
                        <a:pt x="2804" y="1954"/>
                        <a:pt x="2647" y="2111"/>
                        <a:pt x="2457" y="2111"/>
                      </a:cubicBezTo>
                      <a:cubicBezTo>
                        <a:pt x="2237" y="2111"/>
                        <a:pt x="2079" y="1954"/>
                        <a:pt x="2079" y="1765"/>
                      </a:cubicBezTo>
                      <a:cubicBezTo>
                        <a:pt x="2079" y="1576"/>
                        <a:pt x="2237" y="1418"/>
                        <a:pt x="2457" y="1418"/>
                      </a:cubicBezTo>
                      <a:close/>
                      <a:moveTo>
                        <a:pt x="32" y="0"/>
                      </a:moveTo>
                      <a:lnTo>
                        <a:pt x="32" y="1009"/>
                      </a:lnTo>
                      <a:cubicBezTo>
                        <a:pt x="0" y="1607"/>
                        <a:pt x="473" y="2080"/>
                        <a:pt x="1071" y="2080"/>
                      </a:cubicBezTo>
                      <a:lnTo>
                        <a:pt x="1449" y="2080"/>
                      </a:lnTo>
                      <a:cubicBezTo>
                        <a:pt x="1607" y="2489"/>
                        <a:pt x="1985" y="2804"/>
                        <a:pt x="2457" y="2804"/>
                      </a:cubicBezTo>
                      <a:cubicBezTo>
                        <a:pt x="2867" y="2804"/>
                        <a:pt x="3277" y="2521"/>
                        <a:pt x="3434" y="2080"/>
                      </a:cubicBezTo>
                      <a:lnTo>
                        <a:pt x="6963" y="2080"/>
                      </a:lnTo>
                      <a:lnTo>
                        <a:pt x="696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17"/>
                <p:cNvSpPr/>
                <p:nvPr/>
              </p:nvSpPr>
              <p:spPr>
                <a:xfrm>
                  <a:off x="-26790000" y="4002300"/>
                  <a:ext cx="104775" cy="192200"/>
                </a:xfrm>
                <a:custGeom>
                  <a:rect b="b" l="l" r="r" t="t"/>
                  <a:pathLst>
                    <a:path extrusionOk="0" h="7688" w="4191">
                      <a:moveTo>
                        <a:pt x="1513" y="693"/>
                      </a:moveTo>
                      <a:cubicBezTo>
                        <a:pt x="1954" y="693"/>
                        <a:pt x="2364" y="977"/>
                        <a:pt x="2521" y="1386"/>
                      </a:cubicBezTo>
                      <a:lnTo>
                        <a:pt x="3372" y="3497"/>
                      </a:lnTo>
                      <a:lnTo>
                        <a:pt x="1765" y="3497"/>
                      </a:lnTo>
                      <a:cubicBezTo>
                        <a:pt x="1576" y="3497"/>
                        <a:pt x="1419" y="3340"/>
                        <a:pt x="1419" y="3151"/>
                      </a:cubicBezTo>
                      <a:lnTo>
                        <a:pt x="1419" y="693"/>
                      </a:lnTo>
                      <a:close/>
                      <a:moveTo>
                        <a:pt x="1765" y="6270"/>
                      </a:moveTo>
                      <a:cubicBezTo>
                        <a:pt x="1954" y="6270"/>
                        <a:pt x="2112" y="6427"/>
                        <a:pt x="2112" y="6616"/>
                      </a:cubicBezTo>
                      <a:cubicBezTo>
                        <a:pt x="2112" y="6805"/>
                        <a:pt x="1954" y="6963"/>
                        <a:pt x="1765" y="6963"/>
                      </a:cubicBezTo>
                      <a:cubicBezTo>
                        <a:pt x="1576" y="6963"/>
                        <a:pt x="1419" y="6805"/>
                        <a:pt x="1419" y="6616"/>
                      </a:cubicBezTo>
                      <a:cubicBezTo>
                        <a:pt x="1419" y="6427"/>
                        <a:pt x="1576" y="6270"/>
                        <a:pt x="1765" y="6270"/>
                      </a:cubicBezTo>
                      <a:close/>
                      <a:moveTo>
                        <a:pt x="1" y="0"/>
                      </a:moveTo>
                      <a:lnTo>
                        <a:pt x="1" y="6963"/>
                      </a:lnTo>
                      <a:lnTo>
                        <a:pt x="788" y="6963"/>
                      </a:lnTo>
                      <a:cubicBezTo>
                        <a:pt x="946" y="7372"/>
                        <a:pt x="1293" y="7687"/>
                        <a:pt x="1765" y="7687"/>
                      </a:cubicBezTo>
                      <a:cubicBezTo>
                        <a:pt x="2206" y="7687"/>
                        <a:pt x="2584" y="7404"/>
                        <a:pt x="2742" y="6963"/>
                      </a:cubicBezTo>
                      <a:lnTo>
                        <a:pt x="3151" y="6963"/>
                      </a:lnTo>
                      <a:cubicBezTo>
                        <a:pt x="3718" y="6963"/>
                        <a:pt x="4159" y="6490"/>
                        <a:pt x="4159" y="5955"/>
                      </a:cubicBezTo>
                      <a:lnTo>
                        <a:pt x="4159" y="5577"/>
                      </a:lnTo>
                      <a:lnTo>
                        <a:pt x="3151" y="5577"/>
                      </a:lnTo>
                      <a:cubicBezTo>
                        <a:pt x="2931" y="5577"/>
                        <a:pt x="2773" y="5419"/>
                        <a:pt x="2773" y="5230"/>
                      </a:cubicBezTo>
                      <a:cubicBezTo>
                        <a:pt x="2773" y="5041"/>
                        <a:pt x="2994" y="4883"/>
                        <a:pt x="3183" y="4883"/>
                      </a:cubicBezTo>
                      <a:lnTo>
                        <a:pt x="4191" y="4883"/>
                      </a:lnTo>
                      <a:lnTo>
                        <a:pt x="4191" y="4096"/>
                      </a:lnTo>
                      <a:cubicBezTo>
                        <a:pt x="4191" y="3970"/>
                        <a:pt x="4159" y="3812"/>
                        <a:pt x="4159" y="3686"/>
                      </a:cubicBezTo>
                      <a:cubicBezTo>
                        <a:pt x="4096" y="3466"/>
                        <a:pt x="3246" y="1386"/>
                        <a:pt x="3151" y="1103"/>
                      </a:cubicBezTo>
                      <a:cubicBezTo>
                        <a:pt x="2868" y="410"/>
                        <a:pt x="2238" y="0"/>
                        <a:pt x="15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51" name="Google Shape;451;p17"/>
          <p:cNvSpPr txBox="1"/>
          <p:nvPr/>
        </p:nvSpPr>
        <p:spPr>
          <a:xfrm>
            <a:off x="7288775" y="1542700"/>
            <a:ext cx="1707900" cy="12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There is enough space for movement and parking of fire fighting vehicles, ambulances, etc in the premises and wide road approach to the building.</a:t>
            </a:r>
            <a:endParaRPr sz="1100">
              <a:solidFill>
                <a:srgbClr val="363739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rgbClr val="36373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52" name="Google Shape;452;p17"/>
          <p:cNvSpPr txBox="1"/>
          <p:nvPr/>
        </p:nvSpPr>
        <p:spPr>
          <a:xfrm>
            <a:off x="457350" y="4072225"/>
            <a:ext cx="21561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The size and no. of occupancy, lobbies, staircase, ramps etc is sufficiently wide</a:t>
            </a:r>
            <a:endParaRPr sz="1100"/>
          </a:p>
        </p:txBody>
      </p:sp>
      <p:sp>
        <p:nvSpPr>
          <p:cNvPr id="453" name="Google Shape;453;p17"/>
          <p:cNvSpPr txBox="1"/>
          <p:nvPr/>
        </p:nvSpPr>
        <p:spPr>
          <a:xfrm>
            <a:off x="7288700" y="4002575"/>
            <a:ext cx="1707900" cy="9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63739"/>
                </a:solidFill>
                <a:latin typeface="Barlow"/>
                <a:ea typeface="Barlow"/>
                <a:cs typeface="Barlow"/>
                <a:sym typeface="Barlow"/>
              </a:rPr>
              <a:t> Ensuring movement of traffic and quick evacuation during emergencies.</a:t>
            </a:r>
            <a:endParaRPr sz="1100">
              <a:solidFill>
                <a:srgbClr val="36373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8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ARCHITECTURAL PLANNING: SUFFICIENT OPEN SPACE</a:t>
            </a:r>
            <a:endParaRPr sz="2800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grpSp>
        <p:nvGrpSpPr>
          <p:cNvPr id="459" name="Google Shape;459;p18"/>
          <p:cNvGrpSpPr/>
          <p:nvPr/>
        </p:nvGrpSpPr>
        <p:grpSpPr>
          <a:xfrm>
            <a:off x="3090368" y="2543557"/>
            <a:ext cx="432309" cy="527725"/>
            <a:chOff x="-24694925" y="3518700"/>
            <a:chExt cx="242625" cy="296175"/>
          </a:xfrm>
        </p:grpSpPr>
        <p:sp>
          <p:nvSpPr>
            <p:cNvPr id="460" name="Google Shape;460;p18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8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8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8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" name="Google Shape;464;p18"/>
          <p:cNvGrpSpPr/>
          <p:nvPr/>
        </p:nvGrpSpPr>
        <p:grpSpPr>
          <a:xfrm>
            <a:off x="4412596" y="1423334"/>
            <a:ext cx="433690" cy="527725"/>
            <a:chOff x="-24709100" y="3888875"/>
            <a:chExt cx="243400" cy="296175"/>
          </a:xfrm>
        </p:grpSpPr>
        <p:sp>
          <p:nvSpPr>
            <p:cNvPr id="465" name="Google Shape;465;p18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8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8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" name="Google Shape;468;p18"/>
          <p:cNvGrpSpPr/>
          <p:nvPr/>
        </p:nvGrpSpPr>
        <p:grpSpPr>
          <a:xfrm>
            <a:off x="4363485" y="3805575"/>
            <a:ext cx="531912" cy="494004"/>
            <a:chOff x="-25465200" y="3565175"/>
            <a:chExt cx="298525" cy="277250"/>
          </a:xfrm>
        </p:grpSpPr>
        <p:sp>
          <p:nvSpPr>
            <p:cNvPr id="469" name="Google Shape;469;p18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8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" name="Google Shape;471;p18"/>
          <p:cNvGrpSpPr/>
          <p:nvPr/>
        </p:nvGrpSpPr>
        <p:grpSpPr>
          <a:xfrm>
            <a:off x="5478063" y="2544270"/>
            <a:ext cx="526344" cy="526299"/>
            <a:chOff x="-25094250" y="3547050"/>
            <a:chExt cx="295400" cy="295375"/>
          </a:xfrm>
        </p:grpSpPr>
        <p:sp>
          <p:nvSpPr>
            <p:cNvPr id="472" name="Google Shape;472;p18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77" name="Google Shape;4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50" y="865325"/>
            <a:ext cx="8928723" cy="400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9"/>
          <p:cNvSpPr txBox="1"/>
          <p:nvPr/>
        </p:nvSpPr>
        <p:spPr>
          <a:xfrm>
            <a:off x="311700" y="128325"/>
            <a:ext cx="86079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ARCHITECTURAL PLANNING: ENOUGH PARKING SPACE</a:t>
            </a:r>
            <a:endParaRPr sz="2800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grpSp>
        <p:nvGrpSpPr>
          <p:cNvPr id="483" name="Google Shape;483;p19"/>
          <p:cNvGrpSpPr/>
          <p:nvPr/>
        </p:nvGrpSpPr>
        <p:grpSpPr>
          <a:xfrm>
            <a:off x="3090368" y="2543557"/>
            <a:ext cx="432309" cy="527725"/>
            <a:chOff x="-24694925" y="3518700"/>
            <a:chExt cx="242625" cy="296175"/>
          </a:xfrm>
        </p:grpSpPr>
        <p:sp>
          <p:nvSpPr>
            <p:cNvPr id="484" name="Google Shape;484;p19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19"/>
          <p:cNvGrpSpPr/>
          <p:nvPr/>
        </p:nvGrpSpPr>
        <p:grpSpPr>
          <a:xfrm>
            <a:off x="4412596" y="1423334"/>
            <a:ext cx="433690" cy="527725"/>
            <a:chOff x="-24709100" y="3888875"/>
            <a:chExt cx="243400" cy="296175"/>
          </a:xfrm>
        </p:grpSpPr>
        <p:sp>
          <p:nvSpPr>
            <p:cNvPr id="489" name="Google Shape;489;p19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9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" name="Google Shape;492;p19"/>
          <p:cNvGrpSpPr/>
          <p:nvPr/>
        </p:nvGrpSpPr>
        <p:grpSpPr>
          <a:xfrm>
            <a:off x="4363485" y="3805575"/>
            <a:ext cx="531912" cy="494004"/>
            <a:chOff x="-25465200" y="3565175"/>
            <a:chExt cx="298525" cy="277250"/>
          </a:xfrm>
        </p:grpSpPr>
        <p:sp>
          <p:nvSpPr>
            <p:cNvPr id="493" name="Google Shape;493;p19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9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" name="Google Shape;495;p19"/>
          <p:cNvGrpSpPr/>
          <p:nvPr/>
        </p:nvGrpSpPr>
        <p:grpSpPr>
          <a:xfrm>
            <a:off x="5478063" y="2544270"/>
            <a:ext cx="526344" cy="526299"/>
            <a:chOff x="-25094250" y="3547050"/>
            <a:chExt cx="295400" cy="295375"/>
          </a:xfrm>
        </p:grpSpPr>
        <p:sp>
          <p:nvSpPr>
            <p:cNvPr id="496" name="Google Shape;496;p19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9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01" name="Google Shape;50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725" y="752000"/>
            <a:ext cx="8740873" cy="416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0"/>
          <p:cNvSpPr txBox="1"/>
          <p:nvPr/>
        </p:nvSpPr>
        <p:spPr>
          <a:xfrm>
            <a:off x="59800" y="128325"/>
            <a:ext cx="90843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ARCHITECTURAL PLANNING: LOBBIES AND </a:t>
            </a: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OCCUPANCIES</a:t>
            </a:r>
            <a:endParaRPr sz="2800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grpSp>
        <p:nvGrpSpPr>
          <p:cNvPr id="507" name="Google Shape;507;p20"/>
          <p:cNvGrpSpPr/>
          <p:nvPr/>
        </p:nvGrpSpPr>
        <p:grpSpPr>
          <a:xfrm>
            <a:off x="3090368" y="2543557"/>
            <a:ext cx="432309" cy="527725"/>
            <a:chOff x="-24694925" y="3518700"/>
            <a:chExt cx="242625" cy="296175"/>
          </a:xfrm>
        </p:grpSpPr>
        <p:sp>
          <p:nvSpPr>
            <p:cNvPr id="508" name="Google Shape;508;p20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0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0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0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" name="Google Shape;512;p20"/>
          <p:cNvGrpSpPr/>
          <p:nvPr/>
        </p:nvGrpSpPr>
        <p:grpSpPr>
          <a:xfrm>
            <a:off x="4412596" y="1423334"/>
            <a:ext cx="433690" cy="527725"/>
            <a:chOff x="-24709100" y="3888875"/>
            <a:chExt cx="243400" cy="296175"/>
          </a:xfrm>
        </p:grpSpPr>
        <p:sp>
          <p:nvSpPr>
            <p:cNvPr id="513" name="Google Shape;513;p20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0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0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" name="Google Shape;516;p20"/>
          <p:cNvGrpSpPr/>
          <p:nvPr/>
        </p:nvGrpSpPr>
        <p:grpSpPr>
          <a:xfrm>
            <a:off x="4363485" y="3805575"/>
            <a:ext cx="531912" cy="494004"/>
            <a:chOff x="-25465200" y="3565175"/>
            <a:chExt cx="298525" cy="277250"/>
          </a:xfrm>
        </p:grpSpPr>
        <p:sp>
          <p:nvSpPr>
            <p:cNvPr id="517" name="Google Shape;517;p20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0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" name="Google Shape;519;p20"/>
          <p:cNvGrpSpPr/>
          <p:nvPr/>
        </p:nvGrpSpPr>
        <p:grpSpPr>
          <a:xfrm>
            <a:off x="5478063" y="2544270"/>
            <a:ext cx="526344" cy="526299"/>
            <a:chOff x="-25094250" y="3547050"/>
            <a:chExt cx="295400" cy="295375"/>
          </a:xfrm>
        </p:grpSpPr>
        <p:sp>
          <p:nvSpPr>
            <p:cNvPr id="520" name="Google Shape;520;p20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0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0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25" name="Google Shape;5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400" y="1253600"/>
            <a:ext cx="4226874" cy="340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2750" y="1253600"/>
            <a:ext cx="4431249" cy="332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1"/>
          <p:cNvSpPr txBox="1"/>
          <p:nvPr/>
        </p:nvSpPr>
        <p:spPr>
          <a:xfrm>
            <a:off x="311700" y="128325"/>
            <a:ext cx="86079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ARCHITECTURAL PLANNING: TRAFFIC MANA</a:t>
            </a:r>
            <a:r>
              <a:rPr b="1" lang="en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GEMENT</a:t>
            </a:r>
            <a:endParaRPr sz="2800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grpSp>
        <p:nvGrpSpPr>
          <p:cNvPr id="532" name="Google Shape;532;p21"/>
          <p:cNvGrpSpPr/>
          <p:nvPr/>
        </p:nvGrpSpPr>
        <p:grpSpPr>
          <a:xfrm>
            <a:off x="3090368" y="2543557"/>
            <a:ext cx="432309" cy="527725"/>
            <a:chOff x="-24694925" y="3518700"/>
            <a:chExt cx="242625" cy="296175"/>
          </a:xfrm>
        </p:grpSpPr>
        <p:sp>
          <p:nvSpPr>
            <p:cNvPr id="533" name="Google Shape;533;p21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1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1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1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" name="Google Shape;537;p21"/>
          <p:cNvGrpSpPr/>
          <p:nvPr/>
        </p:nvGrpSpPr>
        <p:grpSpPr>
          <a:xfrm>
            <a:off x="4412596" y="1423334"/>
            <a:ext cx="433690" cy="527725"/>
            <a:chOff x="-24709100" y="3888875"/>
            <a:chExt cx="243400" cy="296175"/>
          </a:xfrm>
        </p:grpSpPr>
        <p:sp>
          <p:nvSpPr>
            <p:cNvPr id="538" name="Google Shape;538;p21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1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21"/>
          <p:cNvGrpSpPr/>
          <p:nvPr/>
        </p:nvGrpSpPr>
        <p:grpSpPr>
          <a:xfrm>
            <a:off x="4363485" y="3805575"/>
            <a:ext cx="531912" cy="494004"/>
            <a:chOff x="-25465200" y="3565175"/>
            <a:chExt cx="298525" cy="277250"/>
          </a:xfrm>
        </p:grpSpPr>
        <p:sp>
          <p:nvSpPr>
            <p:cNvPr id="542" name="Google Shape;542;p21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1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" name="Google Shape;544;p21"/>
          <p:cNvGrpSpPr/>
          <p:nvPr/>
        </p:nvGrpSpPr>
        <p:grpSpPr>
          <a:xfrm>
            <a:off x="5478063" y="2544270"/>
            <a:ext cx="526344" cy="526299"/>
            <a:chOff x="-25094250" y="3547050"/>
            <a:chExt cx="295400" cy="295375"/>
          </a:xfrm>
        </p:grpSpPr>
        <p:sp>
          <p:nvSpPr>
            <p:cNvPr id="545" name="Google Shape;545;p21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1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1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1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50" name="Google Shape;55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50722"/>
            <a:ext cx="8607900" cy="4140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ospital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2C4E93"/>
      </a:lt2>
      <a:accent1>
        <a:srgbClr val="3C7EC9"/>
      </a:accent1>
      <a:accent2>
        <a:srgbClr val="7DB9FD"/>
      </a:accent2>
      <a:accent3>
        <a:srgbClr val="0D7E7C"/>
      </a:accent3>
      <a:accent4>
        <a:srgbClr val="1CACA9"/>
      </a:accent4>
      <a:accent5>
        <a:srgbClr val="6ED3D2"/>
      </a:accent5>
      <a:accent6>
        <a:srgbClr val="6ED3D2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